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90" autoAdjust="0"/>
    <p:restoredTop sz="94677" autoAdjust="0"/>
  </p:normalViewPr>
  <p:slideViewPr>
    <p:cSldViewPr>
      <p:cViewPr>
        <p:scale>
          <a:sx n="118" d="100"/>
          <a:sy n="118" d="100"/>
        </p:scale>
        <p:origin x="88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D90D1-85F8-4B6A-87D0-755783914E14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97538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81688-60D1-4EBC-B7B7-90C558E95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735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986EC9-F4EF-4890-9625-A7657591ABE9}" type="datetimeFigureOut">
              <a:rPr lang="en-US" smtClean="0"/>
              <a:t>10/14/2015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43250" y="582613"/>
            <a:ext cx="3771900" cy="2914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6475" y="3692525"/>
            <a:ext cx="8045450" cy="34972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7538" y="7381875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37CB8-5658-47A4-93E1-33A8AC3BE1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257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362700"/>
            <a:ext cx="9144000" cy="495300"/>
          </a:xfrm>
          <a:custGeom>
            <a:avLst/>
            <a:gdLst/>
            <a:ahLst/>
            <a:cxnLst/>
            <a:rect l="l" t="t" r="r" b="b"/>
            <a:pathLst>
              <a:path w="9144000" h="495300">
                <a:moveTo>
                  <a:pt x="0" y="495300"/>
                </a:moveTo>
                <a:lnTo>
                  <a:pt x="9144000" y="495300"/>
                </a:lnTo>
                <a:lnTo>
                  <a:pt x="9144000" y="0"/>
                </a:lnTo>
                <a:lnTo>
                  <a:pt x="0" y="0"/>
                </a:lnTo>
                <a:lnTo>
                  <a:pt x="0" y="495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74888" y="6362700"/>
            <a:ext cx="4433567" cy="495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042275" y="6362700"/>
            <a:ext cx="1101725" cy="495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54025" y="6384925"/>
            <a:ext cx="1287462" cy="4349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61975" y="1447800"/>
            <a:ext cx="8020050" cy="0"/>
          </a:xfrm>
          <a:custGeom>
            <a:avLst/>
            <a:gdLst/>
            <a:ahLst/>
            <a:cxnLst/>
            <a:rect l="l" t="t" r="r" b="b"/>
            <a:pathLst>
              <a:path w="8020050">
                <a:moveTo>
                  <a:pt x="0" y="0"/>
                </a:moveTo>
                <a:lnTo>
                  <a:pt x="802005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0497"/>
            <a:ext cx="9986581" cy="77118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3861"/>
            <a:ext cx="10045065" cy="6938645"/>
          </a:xfrm>
          <a:custGeom>
            <a:avLst/>
            <a:gdLst/>
            <a:ahLst/>
            <a:cxnLst/>
            <a:rect l="l" t="t" r="r" b="b"/>
            <a:pathLst>
              <a:path w="10045065" h="6938645">
                <a:moveTo>
                  <a:pt x="0" y="6938297"/>
                </a:moveTo>
                <a:lnTo>
                  <a:pt x="10044737" y="6938297"/>
                </a:lnTo>
                <a:lnTo>
                  <a:pt x="10044737" y="0"/>
                </a:lnTo>
                <a:lnTo>
                  <a:pt x="0" y="0"/>
                </a:lnTo>
                <a:lnTo>
                  <a:pt x="0" y="693829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55142" y="455142"/>
            <a:ext cx="9144000" cy="6126480"/>
          </a:xfrm>
          <a:custGeom>
            <a:avLst/>
            <a:gdLst/>
            <a:ahLst/>
            <a:cxnLst/>
            <a:rect l="l" t="t" r="r" b="b"/>
            <a:pathLst>
              <a:path w="9144000" h="6126480">
                <a:moveTo>
                  <a:pt x="0" y="6126149"/>
                </a:moveTo>
                <a:lnTo>
                  <a:pt x="0" y="0"/>
                </a:lnTo>
                <a:lnTo>
                  <a:pt x="9143987" y="0"/>
                </a:lnTo>
                <a:lnTo>
                  <a:pt x="9143987" y="6126149"/>
                </a:lnTo>
                <a:lnTo>
                  <a:pt x="0" y="612614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05482" y="523748"/>
            <a:ext cx="6647434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915541"/>
            <a:ext cx="8224520" cy="2526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10/14/2015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URGOS~1\AppData\Local\Temp\SNAGHTML53574a4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7" y="375745"/>
            <a:ext cx="9761133" cy="311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r="5868"/>
          <a:stretch/>
        </p:blipFill>
        <p:spPr>
          <a:xfrm>
            <a:off x="76200" y="3478870"/>
            <a:ext cx="9906000" cy="308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35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Juns</dc:creator>
  <cp:lastModifiedBy>Burgos, Leda (KDPNJ)</cp:lastModifiedBy>
  <cp:revision>62</cp:revision>
  <cp:lastPrinted>2015-04-20T16:50:29Z</cp:lastPrinted>
  <dcterms:created xsi:type="dcterms:W3CDTF">2015-04-08T17:49:14Z</dcterms:created>
  <dcterms:modified xsi:type="dcterms:W3CDTF">2015-10-14T17:48:21Z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2015-04-07T00:00:00Z</vt:filetime>
  </property>
  <property fmtid="{D5CDD505-2E9C-101B-9397-08002B2CF9AE}" pid="3" name="LastSaved">
    <vt:filetime>2015-04-08T00:00:00Z</vt:filetime>
  </property>
</Properties>
</file>