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7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9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0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1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2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3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5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16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17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18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19.xml" ContentType="application/vnd.openxmlformats-officedocument.theme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0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1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22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23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heme/theme24.xml" ContentType="application/vnd.openxmlformats-officedocument.theme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25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theme/theme26.xml" ContentType="application/vnd.openxmlformats-officedocument.theme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theme/theme27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theme/theme28.xml" ContentType="application/vnd.openxmlformats-officedocument.theme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theme/theme29.xml" ContentType="application/vnd.openxmlformats-officedocument.theme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heme/theme30.xml" ContentType="application/vnd.openxmlformats-officedocument.theme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theme/theme31.xml" ContentType="application/vnd.openxmlformats-officedocument.theme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32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theme/theme33.xml" ContentType="application/vnd.openxmlformats-officedocument.theme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theme/theme34.xml" ContentType="application/vnd.openxmlformats-officedocument.theme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theme/theme3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701" r:id="rId3"/>
    <p:sldMasterId id="2147483720" r:id="rId4"/>
    <p:sldMasterId id="2147483738" r:id="rId5"/>
    <p:sldMasterId id="2147483756" r:id="rId6"/>
    <p:sldMasterId id="2147483770" r:id="rId7"/>
    <p:sldMasterId id="2147483782" r:id="rId8"/>
    <p:sldMasterId id="2147483794" r:id="rId9"/>
    <p:sldMasterId id="2147483806" r:id="rId10"/>
    <p:sldMasterId id="2147483818" r:id="rId11"/>
    <p:sldMasterId id="2147483837" r:id="rId12"/>
    <p:sldMasterId id="2147483856" r:id="rId13"/>
    <p:sldMasterId id="2147483875" r:id="rId14"/>
    <p:sldMasterId id="2147483892" r:id="rId15"/>
    <p:sldMasterId id="2147483909" r:id="rId16"/>
    <p:sldMasterId id="2147483928" r:id="rId17"/>
    <p:sldMasterId id="2147483947" r:id="rId18"/>
    <p:sldMasterId id="2147483966" r:id="rId19"/>
    <p:sldMasterId id="2147483983" r:id="rId20"/>
    <p:sldMasterId id="2147484000" r:id="rId21"/>
    <p:sldMasterId id="2147484019" r:id="rId22"/>
    <p:sldMasterId id="2147484038" r:id="rId23"/>
    <p:sldMasterId id="2147484057" r:id="rId24"/>
    <p:sldMasterId id="2147484074" r:id="rId25"/>
    <p:sldMasterId id="2147484091" r:id="rId26"/>
    <p:sldMasterId id="2147484110" r:id="rId27"/>
    <p:sldMasterId id="2147484130" r:id="rId28"/>
    <p:sldMasterId id="2147484149" r:id="rId29"/>
    <p:sldMasterId id="2147484166" r:id="rId30"/>
    <p:sldMasterId id="2147484183" r:id="rId31"/>
    <p:sldMasterId id="2147484203" r:id="rId32"/>
    <p:sldMasterId id="2147484222" r:id="rId33"/>
    <p:sldMasterId id="2147484241" r:id="rId34"/>
    <p:sldMasterId id="2147484258" r:id="rId35"/>
  </p:sldMasterIdLst>
  <p:sldIdLst>
    <p:sldId id="268" r:id="rId36"/>
    <p:sldId id="277" r:id="rId37"/>
    <p:sldId id="270" r:id="rId38"/>
    <p:sldId id="278" r:id="rId39"/>
    <p:sldId id="272" r:id="rId40"/>
    <p:sldId id="273" r:id="rId41"/>
    <p:sldId id="274" r:id="rId42"/>
    <p:sldId id="275" r:id="rId43"/>
    <p:sldId id="27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8" autoAdjust="0"/>
    <p:restoredTop sz="94660"/>
  </p:normalViewPr>
  <p:slideViewPr>
    <p:cSldViewPr>
      <p:cViewPr varScale="1">
        <p:scale>
          <a:sx n="79" d="100"/>
          <a:sy n="79" d="100"/>
        </p:scale>
        <p:origin x="-55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7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2.xml"/><Relationship Id="rId40" Type="http://schemas.openxmlformats.org/officeDocument/2006/relationships/slide" Target="slides/slide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8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16.pn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8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0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0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3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16.png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3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4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5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5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6.xml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6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7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8.xml"/></Relationships>
</file>

<file path=ppt/slideLayouts/_rels/slideLayout4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16.png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4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4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4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4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8.xml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9.xml"/></Relationships>
</file>

<file path=ppt/slideLayouts/_rels/slideLayout4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9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0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0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Relationship Id="rId4" Type="http://schemas.openxmlformats.org/officeDocument/2006/relationships/image" Target="../media/image8.png"/></Relationships>
</file>

<file path=ppt/slideLayouts/_rels/slideLayout4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Relationship Id="rId4" Type="http://schemas.openxmlformats.org/officeDocument/2006/relationships/image" Target="../media/image8.png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2.xml"/></Relationships>
</file>

<file path=ppt/slideLayouts/_rels/slideLayout5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2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3.xml"/></Relationships>
</file>

<file path=ppt/slideLayouts/_rels/slideLayout5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3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3.xml"/><Relationship Id="rId4" Type="http://schemas.openxmlformats.org/officeDocument/2006/relationships/image" Target="../media/image16.png"/></Relationships>
</file>

<file path=ppt/slideLayouts/_rels/slideLayout5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3.xml"/></Relationships>
</file>

<file path=ppt/slideLayouts/_rels/slideLayout5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3.xml"/></Relationships>
</file>

<file path=ppt/slideLayouts/_rels/slideLayout5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3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3.xml"/></Relationships>
</file>

<file path=ppt/slideLayouts/_rels/slideLayout5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3.xml"/></Relationships>
</file>

<file path=ppt/slideLayouts/_rels/slideLayout5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3.xml"/></Relationships>
</file>

<file path=ppt/slideLayouts/_rels/slideLayout5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3.xml"/></Relationships>
</file>

<file path=ppt/slideLayouts/_rels/slideLayout5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3.xml"/></Relationships>
</file>

<file path=ppt/slideLayouts/_rels/slideLayout5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3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3.xml"/></Relationships>
</file>

<file path=ppt/slideLayouts/_rels/slideLayout5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4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4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5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5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pherePrint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0"/>
          <a:stretch>
            <a:fillRect/>
          </a:stretch>
        </p:blipFill>
        <p:spPr bwMode="auto">
          <a:xfrm>
            <a:off x="104775" y="0"/>
            <a:ext cx="903922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2700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fld id="{D5C3081C-1470-4878-8353-FADDA408B650}" type="datetimeFigureOut">
              <a:rPr lang="en-US" smtClean="0"/>
              <a:t>8/26/2015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3064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EC2384A-7E69-41C1-BA8C-422C5A0F28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58648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ACA4-BED4-4574-B599-1C9A223C73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17891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ACA4-BED4-4574-B599-1C9A223C73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179857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466725"/>
            <a:ext cx="2011363" cy="5421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2925" y="466725"/>
            <a:ext cx="5883275" cy="5421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ACA4-BED4-4574-B599-1C9A223C73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928093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ACA4-BED4-4574-B599-1C9A223C73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417659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7213" y="1619250"/>
            <a:ext cx="3935412" cy="4268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19250"/>
            <a:ext cx="3935413" cy="4268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ACA4-BED4-4574-B599-1C9A223C73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65899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ubes2_00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6"/>
          <a:stretch>
            <a:fillRect/>
          </a:stretch>
        </p:blipFill>
        <p:spPr bwMode="auto">
          <a:xfrm>
            <a:off x="714375" y="-23813"/>
            <a:ext cx="84296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6961188" y="5895975"/>
            <a:ext cx="1895475" cy="962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7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096125" y="0"/>
            <a:ext cx="1066800" cy="11366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ea typeface="ＭＳ Ｐゴシック" pitchFamily="-112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CB5A-9A9D-4DF2-9719-08A3BD775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99726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0DA83-1219-4E95-8D15-7BAE83B27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95214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665BD-C32E-4A93-943D-2235FCD92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80575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3" y="1619250"/>
            <a:ext cx="3935412" cy="4268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19250"/>
            <a:ext cx="3935413" cy="4268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4C180-9E4C-4EAE-98A7-9FB9C3D1F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00330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48505-496F-4111-859A-A0CFA77EC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3039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12"/>
          <p:cNvSpPr>
            <a:spLocks noEditPoints="1"/>
          </p:cNvSpPr>
          <p:nvPr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CEC2384A-7E69-41C1-BA8C-422C5A0F28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2773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D7F56-84B9-4017-BB95-9A4317EC8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0541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D0795-A930-42C4-9674-6B58C20FD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91815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7958F-1D3C-42BA-92BF-D0B235AB7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34242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27E23-B881-4B5C-82DE-A5013C612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46327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D1291-0C5D-45EF-93B0-1718783A4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76132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466725"/>
            <a:ext cx="2011363" cy="5421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2925" y="466725"/>
            <a:ext cx="5883275" cy="5421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41906-00B4-41E7-AB8E-D33BA6039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34529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luidity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440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ea typeface="ＭＳ Ｐゴシック" pitchFamily="-112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AC5E2-660D-4A30-81AA-4D7080AF3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80384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D1218-85E5-4668-9F87-9E282688B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50549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C9615-1F53-44CE-9769-99867C978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27660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3" y="1619250"/>
            <a:ext cx="3935412" cy="4268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19250"/>
            <a:ext cx="3935413" cy="4268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8EB99-910A-4B9E-A6FA-26B81B7CF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1927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EC2384A-7E69-41C1-BA8C-422C5A0F28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3331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A92B9-369C-4109-9505-16EF6E275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62044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32EA6-84CD-4312-9F03-F6A962039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58929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A6AFE-43B8-441F-B414-98258A788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96605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A752F-EA1F-4F1A-9BA5-789042C9B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44937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323A-790C-41DA-8D64-9431A4F7F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3688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13903-4E21-4665-B457-1C6DE5DD3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4358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466725"/>
            <a:ext cx="2011363" cy="5421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2925" y="466725"/>
            <a:ext cx="5883275" cy="5421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5DD-9163-4287-B514-011B4B34D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12171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eaks_0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10297" b="6575"/>
          <a:stretch>
            <a:fillRect/>
          </a:stretch>
        </p:blipFill>
        <p:spPr bwMode="auto">
          <a:xfrm>
            <a:off x="438150" y="3276600"/>
            <a:ext cx="87058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ea typeface="ＭＳ Ｐゴシック" pitchFamily="-112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E05E9-C55B-4A25-812A-B54141979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33737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30CF-38A5-472F-A820-843A1A7E7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03406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3DA43-DE9F-4DE4-A239-6BD3A7FBD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1054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CEC2384A-7E69-41C1-BA8C-422C5A0F281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38634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3" y="1619250"/>
            <a:ext cx="3935412" cy="4268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19250"/>
            <a:ext cx="3935413" cy="4268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F1FA3-B5A7-4F67-8386-8F514DCF6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85885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EFC2-4732-44E9-9FEB-0FAFBFC27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2905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A7F28-880D-4C2A-8FB0-C804CC3A6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27647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31FDA-1AD5-4CD4-B2D9-2013B4338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39212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72F9B-C180-44A3-9EE0-0D4A7536F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58370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3CF55-6F05-49EE-9756-B2453152F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64986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033DB-0B52-4A9A-8EF9-7316284E7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522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466725"/>
            <a:ext cx="2011363" cy="5421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2925" y="466725"/>
            <a:ext cx="5883275" cy="5421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B7029-1E19-4843-BEAB-D72D2E3FC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16370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ntarMedia PPTRG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ea typeface="ＭＳ Ｐゴシック" pitchFamily="-112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FE7FB-AF4A-4554-A178-07D58BE73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31595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4547-1586-410B-9B3C-F47835C29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3432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CEC2384A-7E69-41C1-BA8C-422C5A0F28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470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6DAA5-6ABB-4AB2-B2DE-457D50FC0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08781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3" y="1619250"/>
            <a:ext cx="3935412" cy="4268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19250"/>
            <a:ext cx="3935413" cy="4268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5F76C-A378-4947-862D-BC29B6058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11271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7430A-5D7B-4374-B246-F3FA3E15D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24435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03A8-B04F-4950-BFFF-8F35EC6D1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16295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DD0E3-9934-492B-8022-76EB63AAB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69513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498CC-53B7-46A4-BDB5-394F0974F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55176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1821-9C54-42B2-A02D-117D6E8CD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98339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A6D88-18AB-4195-8E3B-C074D8CF4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12571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466725"/>
            <a:ext cx="2011363" cy="5421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2925" y="466725"/>
            <a:ext cx="5883275" cy="5421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91640-FC19-4BF8-9E9A-1FAFBDDD4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5439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pherePrint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0"/>
          <a:stretch>
            <a:fillRect/>
          </a:stretch>
        </p:blipFill>
        <p:spPr bwMode="auto">
          <a:xfrm>
            <a:off x="104775" y="0"/>
            <a:ext cx="903922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2700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43064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CEC2384A-7E69-41C1-BA8C-422C5A0F28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7880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pherePrint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0"/>
          <a:stretch>
            <a:fillRect/>
          </a:stretch>
        </p:blipFill>
        <p:spPr bwMode="auto">
          <a:xfrm>
            <a:off x="104775" y="0"/>
            <a:ext cx="903922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61975" y="3429000"/>
            <a:ext cx="4010025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2700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04985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72313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44062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spherePrint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81" t="7726" r="60287" b="35703"/>
          <a:stretch>
            <a:fillRect/>
          </a:stretch>
        </p:blipFill>
        <p:spPr bwMode="auto">
          <a:xfrm>
            <a:off x="561975" y="3952875"/>
            <a:ext cx="43148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spherePrint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6" t="10507" r="27937" b="44977"/>
          <a:stretch>
            <a:fillRect/>
          </a:stretch>
        </p:blipFill>
        <p:spPr bwMode="auto">
          <a:xfrm>
            <a:off x="4800600" y="4095750"/>
            <a:ext cx="298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spherePrint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1" t="22623" r="33887" b="43307"/>
          <a:stretch>
            <a:fillRect/>
          </a:stretch>
        </p:blipFill>
        <p:spPr bwMode="auto">
          <a:xfrm>
            <a:off x="7219950" y="4965700"/>
            <a:ext cx="19240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1675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08957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75680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0863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0312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58648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12"/>
          <p:cNvSpPr>
            <a:spLocks noEditPoints="1"/>
          </p:cNvSpPr>
          <p:nvPr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277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2384A-7E69-41C1-BA8C-422C5A0F28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6708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3331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38634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470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7880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6708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59496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5E9FC-9D6C-4D34-B2BE-498FF71E6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25497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luidity_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440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588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229284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luidity_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440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561975" y="3429000"/>
            <a:ext cx="4010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588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967334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2C270-7778-4520-B0AE-AE9E0D75BE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3687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59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D0AE6-808E-4902-B583-A497D498D1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01202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Fluidity_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8"/>
          <a:stretch>
            <a:fillRect/>
          </a:stretch>
        </p:blipFill>
        <p:spPr bwMode="auto">
          <a:xfrm>
            <a:off x="7161213" y="3386138"/>
            <a:ext cx="1982787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14" descr="Fluidity_0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3943350"/>
            <a:ext cx="16668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Fluidity_00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892675"/>
            <a:ext cx="11223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Fluidity_00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4370388"/>
            <a:ext cx="1420813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Fluidity_00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4370388"/>
            <a:ext cx="1420812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ADE6-F159-45B3-A8DB-818C0EB7E5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322396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59A57-0790-4F89-B84E-04A368E5E8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97547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D9D5-8EBD-4CD9-834F-B230C26CDC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671982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7BDC-AE1B-4517-8624-9EDA6F8C20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88699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2ABB0-7FC0-4C81-8C6C-D134E1CFE7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352710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118A-4933-4D6F-A78E-A070E14093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20852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9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0ED3-A0B5-419F-A31C-213DB7B4B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180469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9A60-0C04-43B9-AA34-6A37D4A005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564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D87D4-58CF-4BB5-9342-8AEE85FA03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4728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C3081C-1470-4878-8353-FADDA408B650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84A-7E69-41C1-BA8C-422C5A0F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2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9CC7-A7CE-4A32-8D8F-D017D836E4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678451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CF07-C12D-4B52-9592-7503FEB55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721527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C637A-9703-43EC-AEB0-76EEA30CBE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389562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2792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95849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ubes2_00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6"/>
          <a:stretch>
            <a:fillRect/>
          </a:stretch>
        </p:blipFill>
        <p:spPr bwMode="auto">
          <a:xfrm>
            <a:off x="714375" y="-23813"/>
            <a:ext cx="84296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588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11373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ubes2_00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6"/>
          <a:stretch>
            <a:fillRect/>
          </a:stretch>
        </p:blipFill>
        <p:spPr bwMode="auto">
          <a:xfrm>
            <a:off x="714375" y="-23813"/>
            <a:ext cx="84296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561975" y="3429000"/>
            <a:ext cx="4010025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588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13951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12D5-8577-47DB-AE3E-C184DB0A35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67384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F373-DAA5-478D-9E06-70F02BEC1C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041420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403" r="25949" b="30144"/>
          <a:stretch>
            <a:fillRect/>
          </a:stretch>
        </p:blipFill>
        <p:spPr bwMode="auto">
          <a:xfrm>
            <a:off x="1839913" y="3989388"/>
            <a:ext cx="4865687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3692525" y="3930650"/>
            <a:ext cx="190500" cy="166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4" name="Picture 12" descr="Cubes2_0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403" r="41702" b="46883"/>
          <a:stretch>
            <a:fillRect/>
          </a:stretch>
        </p:blipFill>
        <p:spPr bwMode="auto">
          <a:xfrm>
            <a:off x="6473825" y="4802188"/>
            <a:ext cx="2670175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F551-9297-4829-98AF-732DE9B46B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31467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KantarMedia PPTRGB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spherePrint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0"/>
          <a:stretch>
            <a:fillRect/>
          </a:stretch>
        </p:blipFill>
        <p:spPr bwMode="auto">
          <a:xfrm>
            <a:off x="104775" y="0"/>
            <a:ext cx="9039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6546" y="2805231"/>
            <a:ext cx="5494088" cy="711698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4025" y="3775075"/>
            <a:ext cx="1292225" cy="2365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200" u="none">
                <a:solidFill>
                  <a:schemeClr val="bg2"/>
                </a:solidFill>
                <a:latin typeface="Arial" charset="0"/>
                <a:ea typeface="ＭＳ Ｐゴシック" pitchFamily="-112" charset="-128"/>
                <a:cs typeface="Arial" charset="0"/>
              </a:defRPr>
            </a:lvl1pPr>
          </a:lstStyle>
          <a:p>
            <a:fld id="{D5C3081C-1470-4878-8353-FADDA408B650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0563" y="6600825"/>
            <a:ext cx="273050" cy="1143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ea typeface="ＭＳ Ｐゴシック" pitchFamily="-112" charset="-128"/>
              </a:defRPr>
            </a:lvl1pPr>
          </a:lstStyle>
          <a:p>
            <a:fld id="{CEC2384A-7E69-41C1-BA8C-422C5A0F28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ftr" sz="quarter" idx="12"/>
          </p:nvPr>
        </p:nvSpPr>
        <p:spPr>
          <a:xfrm>
            <a:off x="442913" y="6267450"/>
            <a:ext cx="3860800" cy="250825"/>
          </a:xfrm>
          <a:prstGeom prst="rect">
            <a:avLst/>
          </a:prstGeom>
        </p:spPr>
        <p:txBody>
          <a:bodyPr/>
          <a:lstStyle>
            <a:lvl1pPr algn="l">
              <a:defRPr sz="1000">
                <a:ea typeface="ＭＳ Ｐゴシック" pitchFamily="-112" charset="-128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66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0192-2F59-4D45-A0C1-21FEEA9564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095615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14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5ACE9-DFF4-4BD2-820B-B0FF914C8C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88340"/>
      </p:ext>
    </p:extLst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14CD5-49D1-4C8F-ABC8-AF2C377473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90434"/>
      </p:ext>
    </p:extLst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52F0C-A957-4652-8DBB-AFC2E99252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03293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C545-1DDF-48C1-80CE-9C33222E16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8884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CF7A-BEF8-479E-8335-796CB2CB83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868760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4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BBE9C-5ACE-45EA-BF0B-95894C8CC8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176214"/>
      </p:ext>
    </p:extLst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8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35C6-23B5-4DB6-AC61-9435ECF552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9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070659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5987-D5C7-486B-A6A2-C9D0D72B67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88650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5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C43D-C821-4ECE-B14A-0AEA51E490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54701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pherePrint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0"/>
          <a:stretch>
            <a:fillRect/>
          </a:stretch>
        </p:blipFill>
        <p:spPr bwMode="auto">
          <a:xfrm>
            <a:off x="104775" y="0"/>
            <a:ext cx="903922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61975" y="3429000"/>
            <a:ext cx="4010025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2700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fld id="{D5C3081C-1470-4878-8353-FADDA408B650}" type="datetimeFigureOut">
              <a:rPr lang="en-US" smtClean="0"/>
              <a:t>8/26/2015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498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2384A-7E69-41C1-BA8C-422C5A0F281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B4455-90F9-4208-88FC-C91E313D34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943"/>
      </p:ext>
    </p:extLst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D34E-938D-498F-AB6F-82594436F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2606"/>
      </p:ext>
    </p:extLst>
  </p:cSld>
  <p:clrMapOvr>
    <a:masterClrMapping/>
  </p:clrMapOvr>
  <p:transition spd="slow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8" descr="ppt_temp1_11WhtPg4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61261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883400" y="6356350"/>
            <a:ext cx="1346200" cy="317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4232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ntarMedia PPTRG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1" descr="Peaks_001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10297" b="6575"/>
          <a:stretch>
            <a:fillRect/>
          </a:stretch>
        </p:blipFill>
        <p:spPr bwMode="auto">
          <a:xfrm>
            <a:off x="438150" y="3276600"/>
            <a:ext cx="87058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2700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628129"/>
      </p:ext>
    </p:extLst>
  </p:cSld>
  <p:clrMapOvr>
    <a:masterClrMapping/>
  </p:clrMapOvr>
  <p:transition spd="slow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10297" b="6575"/>
          <a:stretch>
            <a:fillRect/>
          </a:stretch>
        </p:blipFill>
        <p:spPr bwMode="auto">
          <a:xfrm>
            <a:off x="438150" y="3276600"/>
            <a:ext cx="87058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0" y="2200275"/>
            <a:ext cx="4572000" cy="4400550"/>
            <a:chOff x="0" y="1386"/>
            <a:chExt cx="2880" cy="2772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376" y="1386"/>
              <a:ext cx="504" cy="27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1386"/>
              <a:ext cx="2382" cy="27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8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2700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23861"/>
      </p:ext>
    </p:extLst>
  </p:cSld>
  <p:clrMapOvr>
    <a:masterClrMapping/>
  </p:clrMapOvr>
  <p:transition spd="slow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F33DE-C889-4273-8339-0BA3E2E0B6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22955"/>
      </p:ext>
    </p:extLst>
  </p:cSld>
  <p:clrMapOvr>
    <a:masterClrMapping/>
  </p:clrMapOvr>
  <p:transition spd="slow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128A-4CAC-4ED2-A70A-E88FB9AE2B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94189"/>
      </p:ext>
    </p:extLst>
  </p:cSld>
  <p:clrMapOvr>
    <a:masterClrMapping/>
  </p:clrMapOvr>
  <p:transition spd="slow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9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-6287" r="-4854" b="45151"/>
          <a:stretch>
            <a:fillRect/>
          </a:stretch>
        </p:blipFill>
        <p:spPr bwMode="auto">
          <a:xfrm>
            <a:off x="2019300" y="4800600"/>
            <a:ext cx="68865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34993" r="64732" b="31331"/>
          <a:stretch>
            <a:fillRect/>
          </a:stretch>
        </p:blipFill>
        <p:spPr bwMode="auto">
          <a:xfrm>
            <a:off x="8582025" y="6362700"/>
            <a:ext cx="561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49E9-8AD3-47DA-8C6B-89FB46653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041176"/>
      </p:ext>
    </p:extLst>
  </p:cSld>
  <p:clrMapOvr>
    <a:masterClrMapping/>
  </p:clrMapOvr>
  <p:transition spd="slow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CD14-92D0-42B3-83E2-927C6894FE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669185"/>
      </p:ext>
    </p:extLst>
  </p:cSld>
  <p:clrMapOvr>
    <a:masterClrMapping/>
  </p:clrMapOvr>
  <p:transition spd="slow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8D0D-5A86-426E-8087-3210F6BDB2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48403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luidity_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440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588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229284"/>
      </p:ext>
    </p:extLst>
  </p:cSld>
  <p:clrMapOvr>
    <a:masterClrMapping/>
  </p:clrMapOvr>
  <p:transition spd="slow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BE5FF-49C8-4D02-9665-60CA61DBD9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278693"/>
      </p:ext>
    </p:extLst>
  </p:cSld>
  <p:clrMapOvr>
    <a:masterClrMapping/>
  </p:clrMapOvr>
  <p:transition spd="slow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7742F-159C-461B-A090-318A07F6C0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45642"/>
      </p:ext>
    </p:extLst>
  </p:cSld>
  <p:clrMapOvr>
    <a:masterClrMapping/>
  </p:clrMapOvr>
  <p:transition spd="slow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FFE54-4F46-4E9B-8A19-631627A397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936452"/>
      </p:ext>
    </p:extLst>
  </p:cSld>
  <p:clrMapOvr>
    <a:masterClrMapping/>
  </p:clrMapOvr>
  <p:transition spd="slow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10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57CD-1746-41BB-AFDE-0BD2B0AB2D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89663"/>
      </p:ext>
    </p:extLst>
  </p:cSld>
  <p:clrMapOvr>
    <a:masterClrMapping/>
  </p:clrMapOvr>
  <p:transition spd="slow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47A3D-3A12-4952-8BD7-194B2CA484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02243"/>
      </p:ext>
    </p:extLst>
  </p:cSld>
  <p:clrMapOvr>
    <a:masterClrMapping/>
  </p:clrMapOvr>
  <p:transition spd="slow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87CF4-597A-4DEB-B5D5-6C5B56902B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360157"/>
      </p:ext>
    </p:extLst>
  </p:cSld>
  <p:clrMapOvr>
    <a:masterClrMapping/>
  </p:clrMapOvr>
  <p:transition spd="slow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84391-A439-454F-A685-3A68EE0550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37010"/>
      </p:ext>
    </p:extLst>
  </p:cSld>
  <p:clrMapOvr>
    <a:masterClrMapping/>
  </p:clrMapOvr>
  <p:transition spd="slow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702A-295D-4420-8E6E-BF08B7D3D0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74834"/>
      </p:ext>
    </p:extLst>
  </p:cSld>
  <p:clrMapOvr>
    <a:masterClrMapping/>
  </p:clrMapOvr>
  <p:transition spd="slow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CD7A5-8416-4C15-B625-997D07F2A4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71963"/>
      </p:ext>
    </p:extLst>
  </p:cSld>
  <p:clrMapOvr>
    <a:masterClrMapping/>
  </p:clrMapOvr>
  <p:transition spd="slow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ntarMedia PPTRG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2700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4934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luidity_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440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561975" y="3429000"/>
            <a:ext cx="4010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588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967334"/>
      </p:ext>
    </p:extLst>
  </p:cSld>
  <p:clrMapOvr>
    <a:masterClrMapping/>
  </p:clrMapOvr>
  <p:transition spd="slow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0" y="2200275"/>
            <a:ext cx="4572000" cy="4400550"/>
            <a:chOff x="0" y="1386"/>
            <a:chExt cx="2880" cy="2772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376" y="1386"/>
              <a:ext cx="504" cy="27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1386"/>
              <a:ext cx="2382" cy="27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7" name="Picture 8" descr="KantarMedia PPTRG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2700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33448"/>
      </p:ext>
    </p:extLst>
  </p:cSld>
  <p:clrMapOvr>
    <a:masterClrMapping/>
  </p:clrMapOvr>
  <p:transition spd="slow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401B-A206-4E2D-8B8F-9C35139E1A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838093"/>
      </p:ext>
    </p:extLst>
  </p:cSld>
  <p:clrMapOvr>
    <a:masterClrMapping/>
  </p:clrMapOvr>
  <p:transition spd="slow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381B-8E54-4951-BAE7-D3AC50F351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752634"/>
      </p:ext>
    </p:extLst>
  </p:cSld>
  <p:clrMapOvr>
    <a:masterClrMapping/>
  </p:clrMapOvr>
  <p:transition spd="slow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11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34993" r="64732" b="31331"/>
          <a:stretch>
            <a:fillRect/>
          </a:stretch>
        </p:blipFill>
        <p:spPr bwMode="auto">
          <a:xfrm>
            <a:off x="8582025" y="6362700"/>
            <a:ext cx="561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A0DA7-2D15-41A4-80CB-F2983E3D35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22153"/>
      </p:ext>
    </p:extLst>
  </p:cSld>
  <p:clrMapOvr>
    <a:masterClrMapping/>
  </p:clrMapOvr>
  <p:transition spd="slow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E9C2-CF0A-40BD-974E-B2BA073EB2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12931"/>
      </p:ext>
    </p:extLst>
  </p:cSld>
  <p:clrMapOvr>
    <a:masterClrMapping/>
  </p:clrMapOvr>
  <p:transition spd="slow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58E9F-EF23-43DA-9F3A-CF4EB105E7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034884"/>
      </p:ext>
    </p:extLst>
  </p:cSld>
  <p:clrMapOvr>
    <a:masterClrMapping/>
  </p:clrMapOvr>
  <p:transition spd="slow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C5E7-6F47-4CF2-8A3E-BF8C8DD621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11603"/>
      </p:ext>
    </p:extLst>
  </p:cSld>
  <p:clrMapOvr>
    <a:masterClrMapping/>
  </p:clrMapOvr>
  <p:transition spd="slow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7525-0647-4C6C-BDC8-447F2D8E2B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045224"/>
      </p:ext>
    </p:extLst>
  </p:cSld>
  <p:clrMapOvr>
    <a:masterClrMapping/>
  </p:clrMapOvr>
  <p:transition spd="slow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E8EE-DD59-425D-86D2-715B09E27D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42659"/>
      </p:ext>
    </p:extLst>
  </p:cSld>
  <p:clrMapOvr>
    <a:masterClrMapping/>
  </p:clrMapOvr>
  <p:transition spd="slow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8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0C93-D2D6-492D-AC87-108E2E5E36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94783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2C270-7778-4520-B0AE-AE9E0D75BE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36876"/>
      </p:ext>
    </p:extLst>
  </p:cSld>
  <p:clrMapOvr>
    <a:masterClrMapping/>
  </p:clrMapOvr>
  <p:transition spd="slow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F219-BB5D-47E4-A6D6-6BFB1C5B84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12552"/>
      </p:ext>
    </p:extLst>
  </p:cSld>
  <p:clrMapOvr>
    <a:masterClrMapping/>
  </p:clrMapOvr>
  <p:transition spd="slow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1DBA-69E3-4B41-8873-DB12A2CEAB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29266"/>
      </p:ext>
    </p:extLst>
  </p:cSld>
  <p:clrMapOvr>
    <a:masterClrMapping/>
  </p:clrMapOvr>
  <p:transition spd="slow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FC1D-29BD-4F1B-957B-A530259A7B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78291"/>
      </p:ext>
    </p:extLst>
  </p:cSld>
  <p:clrMapOvr>
    <a:masterClrMapping/>
  </p:clrMapOvr>
  <p:transition spd="slow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6475-DB85-4A95-A96B-0DCD3784C1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985569"/>
      </p:ext>
    </p:extLst>
  </p:cSld>
  <p:clrMapOvr>
    <a:masterClrMapping/>
  </p:clrMapOvr>
  <p:transition spd="slow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FF511-1956-4CD3-A4A8-8813891AEE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6807"/>
      </p:ext>
    </p:extLst>
  </p:cSld>
  <p:clrMapOvr>
    <a:masterClrMapping/>
  </p:clrMapOvr>
  <p:transition spd="slow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pherePrint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0"/>
          <a:stretch>
            <a:fillRect/>
          </a:stretch>
        </p:blipFill>
        <p:spPr bwMode="auto">
          <a:xfrm>
            <a:off x="104775" y="0"/>
            <a:ext cx="903922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2700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430648"/>
      </p:ext>
    </p:extLst>
  </p:cSld>
  <p:clrMapOvr>
    <a:masterClrMapping/>
  </p:clrMapOvr>
  <p:transition spd="slow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pherePrint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0"/>
          <a:stretch>
            <a:fillRect/>
          </a:stretch>
        </p:blipFill>
        <p:spPr bwMode="auto">
          <a:xfrm>
            <a:off x="104775" y="0"/>
            <a:ext cx="903922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61975" y="3429000"/>
            <a:ext cx="4010025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2700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04985"/>
      </p:ext>
    </p:extLst>
  </p:cSld>
  <p:clrMapOvr>
    <a:masterClrMapping/>
  </p:clrMapOvr>
  <p:transition spd="slow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72313"/>
      </p:ext>
    </p:extLst>
  </p:cSld>
  <p:clrMapOvr>
    <a:masterClrMapping/>
  </p:clrMapOvr>
  <p:transition spd="slow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44062"/>
      </p:ext>
    </p:extLst>
  </p:cSld>
  <p:clrMapOvr>
    <a:masterClrMapping/>
  </p:clrMapOvr>
  <p:transition spd="slow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spherePrint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81" t="7726" r="60287" b="35703"/>
          <a:stretch>
            <a:fillRect/>
          </a:stretch>
        </p:blipFill>
        <p:spPr bwMode="auto">
          <a:xfrm>
            <a:off x="561975" y="3952875"/>
            <a:ext cx="43148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spherePrint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6" t="10507" r="27937" b="44977"/>
          <a:stretch>
            <a:fillRect/>
          </a:stretch>
        </p:blipFill>
        <p:spPr bwMode="auto">
          <a:xfrm>
            <a:off x="4800600" y="4095750"/>
            <a:ext cx="298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spherePrint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1" t="22623" r="33887" b="43307"/>
          <a:stretch>
            <a:fillRect/>
          </a:stretch>
        </p:blipFill>
        <p:spPr bwMode="auto">
          <a:xfrm>
            <a:off x="7219950" y="4965700"/>
            <a:ext cx="19240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167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D0AE6-808E-4902-B583-A497D498D1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01202"/>
      </p:ext>
    </p:extLst>
  </p:cSld>
  <p:clrMapOvr>
    <a:masterClrMapping/>
  </p:clrMapOvr>
  <p:transition spd="slow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08957"/>
      </p:ext>
    </p:extLst>
  </p:cSld>
  <p:clrMapOvr>
    <a:masterClrMapping/>
  </p:clrMapOvr>
  <p:transition spd="slow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75680"/>
      </p:ext>
    </p:extLst>
  </p:cSld>
  <p:clrMapOvr>
    <a:masterClrMapping/>
  </p:clrMapOvr>
  <p:transition spd="slow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08633"/>
      </p:ext>
    </p:extLst>
  </p:cSld>
  <p:clrMapOvr>
    <a:masterClrMapping/>
  </p:clrMapOvr>
  <p:transition spd="slow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0312"/>
      </p:ext>
    </p:extLst>
  </p:cSld>
  <p:clrMapOvr>
    <a:masterClrMapping/>
  </p:clrMapOvr>
  <p:transition spd="slow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58648"/>
      </p:ext>
    </p:extLst>
  </p:cSld>
  <p:clrMapOvr>
    <a:masterClrMapping/>
  </p:clrMapOvr>
  <p:transition spd="slow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12"/>
          <p:cNvSpPr>
            <a:spLocks noEditPoints="1"/>
          </p:cNvSpPr>
          <p:nvPr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2773"/>
      </p:ext>
    </p:extLst>
  </p:cSld>
  <p:clrMapOvr>
    <a:masterClrMapping/>
  </p:clrMapOvr>
  <p:transition spd="slow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3331"/>
      </p:ext>
    </p:extLst>
  </p:cSld>
  <p:clrMapOvr>
    <a:masterClrMapping/>
  </p:clrMapOvr>
  <p:transition spd="slow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38634"/>
      </p:ext>
    </p:extLst>
  </p:cSld>
  <p:clrMapOvr>
    <a:masterClrMapping/>
  </p:clrMapOvr>
  <p:transition spd="slow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470"/>
      </p:ext>
    </p:extLst>
  </p:cSld>
  <p:clrMapOvr>
    <a:masterClrMapping/>
  </p:clrMapOvr>
  <p:transition spd="slow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7880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Fluidity_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8"/>
          <a:stretch>
            <a:fillRect/>
          </a:stretch>
        </p:blipFill>
        <p:spPr bwMode="auto">
          <a:xfrm>
            <a:off x="7161213" y="3386138"/>
            <a:ext cx="1982787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14" descr="Fluidity_0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3943350"/>
            <a:ext cx="16668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Fluidity_00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892675"/>
            <a:ext cx="11223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Fluidity_00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4370388"/>
            <a:ext cx="1420813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Fluidity_00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4370388"/>
            <a:ext cx="1420812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ADE6-F159-45B3-A8DB-818C0EB7E5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322396"/>
      </p:ext>
    </p:extLst>
  </p:cSld>
  <p:clrMapOvr>
    <a:masterClrMapping/>
  </p:clrMapOvr>
  <p:transition spd="slow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6708"/>
      </p:ext>
    </p:extLst>
  </p:cSld>
  <p:clrMapOvr>
    <a:masterClrMapping/>
  </p:clrMapOvr>
  <p:transition spd="slow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59496"/>
      </p:ext>
    </p:extLst>
  </p:cSld>
  <p:clrMapOvr>
    <a:masterClrMapping/>
  </p:clrMapOvr>
  <p:transition spd="slow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5E9FC-9D6C-4D34-B2BE-498FF71E6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25497"/>
      </p:ext>
    </p:extLst>
  </p:cSld>
  <p:clrMapOvr>
    <a:masterClrMapping/>
  </p:clrMapOvr>
  <p:transition spd="slow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luidity_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440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588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229284"/>
      </p:ext>
    </p:extLst>
  </p:cSld>
  <p:clrMapOvr>
    <a:masterClrMapping/>
  </p:clrMapOvr>
  <p:transition spd="slow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luidity_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440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561975" y="3429000"/>
            <a:ext cx="4010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588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967334"/>
      </p:ext>
    </p:extLst>
  </p:cSld>
  <p:clrMapOvr>
    <a:masterClrMapping/>
  </p:clrMapOvr>
  <p:transition spd="slow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2C270-7778-4520-B0AE-AE9E0D75BE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36876"/>
      </p:ext>
    </p:extLst>
  </p:cSld>
  <p:clrMapOvr>
    <a:masterClrMapping/>
  </p:clrMapOvr>
  <p:transition spd="slow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D0AE6-808E-4902-B583-A497D498D1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01202"/>
      </p:ext>
    </p:extLst>
  </p:cSld>
  <p:clrMapOvr>
    <a:masterClrMapping/>
  </p:clrMapOvr>
  <p:transition spd="slow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Fluidity_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8"/>
          <a:stretch>
            <a:fillRect/>
          </a:stretch>
        </p:blipFill>
        <p:spPr bwMode="auto">
          <a:xfrm>
            <a:off x="7161213" y="3386138"/>
            <a:ext cx="1982787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14" descr="Fluidity_0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3943350"/>
            <a:ext cx="16668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Fluidity_00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892675"/>
            <a:ext cx="11223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Fluidity_00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4370388"/>
            <a:ext cx="1420813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Fluidity_00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4370388"/>
            <a:ext cx="1420812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ADE6-F159-45B3-A8DB-818C0EB7E5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322396"/>
      </p:ext>
    </p:extLst>
  </p:cSld>
  <p:clrMapOvr>
    <a:masterClrMapping/>
  </p:clrMapOvr>
  <p:transition spd="slow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59A57-0790-4F89-B84E-04A368E5E8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97547"/>
      </p:ext>
    </p:extLst>
  </p:cSld>
  <p:clrMapOvr>
    <a:masterClrMapping/>
  </p:clrMapOvr>
  <p:transition spd="slow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D9D5-8EBD-4CD9-834F-B230C26CDC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67198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59A57-0790-4F89-B84E-04A368E5E8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97547"/>
      </p:ext>
    </p:extLst>
  </p:cSld>
  <p:clrMapOvr>
    <a:masterClrMapping/>
  </p:clrMapOvr>
  <p:transition spd="slow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7BDC-AE1B-4517-8624-9EDA6F8C20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88699"/>
      </p:ext>
    </p:extLst>
  </p:cSld>
  <p:clrMapOvr>
    <a:masterClrMapping/>
  </p:clrMapOvr>
  <p:transition spd="slow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2ABB0-7FC0-4C81-8C6C-D134E1CFE7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352710"/>
      </p:ext>
    </p:extLst>
  </p:cSld>
  <p:clrMapOvr>
    <a:masterClrMapping/>
  </p:clrMapOvr>
  <p:transition spd="slow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118A-4933-4D6F-A78E-A070E14093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20852"/>
      </p:ext>
    </p:extLst>
  </p:cSld>
  <p:clrMapOvr>
    <a:masterClrMapping/>
  </p:clrMapOvr>
  <p:transition spd="slow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9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0ED3-A0B5-419F-A31C-213DB7B4B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180469"/>
      </p:ext>
    </p:extLst>
  </p:cSld>
  <p:clrMapOvr>
    <a:masterClrMapping/>
  </p:clrMapOvr>
  <p:transition spd="slow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9A60-0C04-43B9-AA34-6A37D4A005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564"/>
      </p:ext>
    </p:extLst>
  </p:cSld>
  <p:clrMapOvr>
    <a:masterClrMapping/>
  </p:clrMapOvr>
  <p:transition spd="slow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D87D4-58CF-4BB5-9342-8AEE85FA03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47287"/>
      </p:ext>
    </p:extLst>
  </p:cSld>
  <p:clrMapOvr>
    <a:masterClrMapping/>
  </p:clrMapOvr>
  <p:transition spd="slow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9CC7-A7CE-4A32-8D8F-D017D836E4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678451"/>
      </p:ext>
    </p:extLst>
  </p:cSld>
  <p:clrMapOvr>
    <a:masterClrMapping/>
  </p:clrMapOvr>
  <p:transition spd="slow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CF07-C12D-4B52-9592-7503FEB55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721527"/>
      </p:ext>
    </p:extLst>
  </p:cSld>
  <p:clrMapOvr>
    <a:masterClrMapping/>
  </p:clrMapOvr>
  <p:transition spd="slow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C637A-9703-43EC-AEB0-76EEA30CBE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389562"/>
      </p:ext>
    </p:extLst>
  </p:cSld>
  <p:clrMapOvr>
    <a:masterClrMapping/>
  </p:clrMapOvr>
  <p:transition spd="slow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279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D9D5-8EBD-4CD9-834F-B230C26CDC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671982"/>
      </p:ext>
    </p:extLst>
  </p:cSld>
  <p:clrMapOvr>
    <a:masterClrMapping/>
  </p:clrMapOvr>
  <p:transition spd="slow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95849"/>
      </p:ext>
    </p:extLst>
  </p:cSld>
  <p:clrMapOvr>
    <a:masterClrMapping/>
  </p:clrMapOvr>
  <p:transition spd="slow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ubes2_00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6"/>
          <a:stretch>
            <a:fillRect/>
          </a:stretch>
        </p:blipFill>
        <p:spPr bwMode="auto">
          <a:xfrm>
            <a:off x="714375" y="-23813"/>
            <a:ext cx="84296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588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11373"/>
      </p:ext>
    </p:extLst>
  </p:cSld>
  <p:clrMapOvr>
    <a:masterClrMapping/>
  </p:clrMapOvr>
  <p:transition spd="slow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ubes2_00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6"/>
          <a:stretch>
            <a:fillRect/>
          </a:stretch>
        </p:blipFill>
        <p:spPr bwMode="auto">
          <a:xfrm>
            <a:off x="714375" y="-23813"/>
            <a:ext cx="84296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561975" y="3429000"/>
            <a:ext cx="4010025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588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13951"/>
      </p:ext>
    </p:extLst>
  </p:cSld>
  <p:clrMapOvr>
    <a:masterClrMapping/>
  </p:clrMapOvr>
  <p:transition spd="slow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12D5-8577-47DB-AE3E-C184DB0A35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67384"/>
      </p:ext>
    </p:extLst>
  </p:cSld>
  <p:clrMapOvr>
    <a:masterClrMapping/>
  </p:clrMapOvr>
  <p:transition spd="slow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F373-DAA5-478D-9E06-70F02BEC1C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041420"/>
      </p:ext>
    </p:extLst>
  </p:cSld>
  <p:clrMapOvr>
    <a:masterClrMapping/>
  </p:clrMapOvr>
  <p:transition spd="slow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403" r="25949" b="30144"/>
          <a:stretch>
            <a:fillRect/>
          </a:stretch>
        </p:blipFill>
        <p:spPr bwMode="auto">
          <a:xfrm>
            <a:off x="1839913" y="3989388"/>
            <a:ext cx="4865687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3692525" y="3930650"/>
            <a:ext cx="190500" cy="166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4" name="Picture 12" descr="Cubes2_0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403" r="41702" b="46883"/>
          <a:stretch>
            <a:fillRect/>
          </a:stretch>
        </p:blipFill>
        <p:spPr bwMode="auto">
          <a:xfrm>
            <a:off x="6473825" y="4802188"/>
            <a:ext cx="2670175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F551-9297-4829-98AF-732DE9B46B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314672"/>
      </p:ext>
    </p:extLst>
  </p:cSld>
  <p:clrMapOvr>
    <a:masterClrMapping/>
  </p:clrMapOvr>
  <p:transition spd="slow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0192-2F59-4D45-A0C1-21FEEA9564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095615"/>
      </p:ext>
    </p:extLst>
  </p:cSld>
  <p:clrMapOvr>
    <a:masterClrMapping/>
  </p:clrMapOvr>
  <p:transition spd="slow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14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5ACE9-DFF4-4BD2-820B-B0FF914C8C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88340"/>
      </p:ext>
    </p:extLst>
  </p:cSld>
  <p:clrMapOvr>
    <a:masterClrMapping/>
  </p:clrMapOvr>
  <p:transition spd="slow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14CD5-49D1-4C8F-ABC8-AF2C377473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90434"/>
      </p:ext>
    </p:extLst>
  </p:cSld>
  <p:clrMapOvr>
    <a:masterClrMapping/>
  </p:clrMapOvr>
  <p:transition spd="slow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52F0C-A957-4652-8DBB-AFC2E99252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0329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7BDC-AE1B-4517-8624-9EDA6F8C20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88699"/>
      </p:ext>
    </p:extLst>
  </p:cSld>
  <p:clrMapOvr>
    <a:masterClrMapping/>
  </p:clrMapOvr>
  <p:transition spd="slow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C545-1DDF-48C1-80CE-9C33222E16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8884"/>
      </p:ext>
    </p:extLst>
  </p:cSld>
  <p:clrMapOvr>
    <a:masterClrMapping/>
  </p:clrMapOvr>
  <p:transition spd="slow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CF7A-BEF8-479E-8335-796CB2CB83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868760"/>
      </p:ext>
    </p:extLst>
  </p:cSld>
  <p:clrMapOvr>
    <a:masterClrMapping/>
  </p:clrMapOvr>
  <p:transition spd="slow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4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BBE9C-5ACE-45EA-BF0B-95894C8CC8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176214"/>
      </p:ext>
    </p:extLst>
  </p:cSld>
  <p:clrMapOvr>
    <a:masterClrMapping/>
  </p:clrMapOvr>
  <p:transition spd="slow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8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35C6-23B5-4DB6-AC61-9435ECF552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9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070659"/>
      </p:ext>
    </p:extLst>
  </p:cSld>
  <p:clrMapOvr>
    <a:masterClrMapping/>
  </p:clrMapOvr>
  <p:transition spd="slow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5987-D5C7-486B-A6A2-C9D0D72B67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88650"/>
      </p:ext>
    </p:extLst>
  </p:cSld>
  <p:clrMapOvr>
    <a:masterClrMapping/>
  </p:clrMapOvr>
  <p:transition spd="slow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5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C43D-C821-4ECE-B14A-0AEA51E490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547018"/>
      </p:ext>
    </p:extLst>
  </p:cSld>
  <p:clrMapOvr>
    <a:masterClrMapping/>
  </p:clrMapOvr>
  <p:transition spd="slow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B4455-90F9-4208-88FC-C91E313D34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943"/>
      </p:ext>
    </p:extLst>
  </p:cSld>
  <p:clrMapOvr>
    <a:masterClrMapping/>
  </p:clrMapOvr>
  <p:transition spd="slow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D34E-938D-498F-AB6F-82594436F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2606"/>
      </p:ext>
    </p:extLst>
  </p:cSld>
  <p:clrMapOvr>
    <a:masterClrMapping/>
  </p:clrMapOvr>
  <p:transition spd="slow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8" descr="ppt_temp1_11WhtPg4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61261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883400" y="6356350"/>
            <a:ext cx="1346200" cy="317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4232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ntarMedia PPTRG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1" descr="Peaks_001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10297" b="6575"/>
          <a:stretch>
            <a:fillRect/>
          </a:stretch>
        </p:blipFill>
        <p:spPr bwMode="auto">
          <a:xfrm>
            <a:off x="438150" y="3276600"/>
            <a:ext cx="87058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2700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628129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2ABB0-7FC0-4C81-8C6C-D134E1CFE7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352710"/>
      </p:ext>
    </p:extLst>
  </p:cSld>
  <p:clrMapOvr>
    <a:masterClrMapping/>
  </p:clrMapOvr>
  <p:transition spd="slow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10297" b="6575"/>
          <a:stretch>
            <a:fillRect/>
          </a:stretch>
        </p:blipFill>
        <p:spPr bwMode="auto">
          <a:xfrm>
            <a:off x="438150" y="3276600"/>
            <a:ext cx="87058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0" y="2200275"/>
            <a:ext cx="4572000" cy="4400550"/>
            <a:chOff x="0" y="1386"/>
            <a:chExt cx="2880" cy="2772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376" y="1386"/>
              <a:ext cx="504" cy="27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1386"/>
              <a:ext cx="2382" cy="27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8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2700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23861"/>
      </p:ext>
    </p:extLst>
  </p:cSld>
  <p:clrMapOvr>
    <a:masterClrMapping/>
  </p:clrMapOvr>
  <p:transition spd="slow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F33DE-C889-4273-8339-0BA3E2E0B6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22955"/>
      </p:ext>
    </p:extLst>
  </p:cSld>
  <p:clrMapOvr>
    <a:masterClrMapping/>
  </p:clrMapOvr>
  <p:transition spd="slow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128A-4CAC-4ED2-A70A-E88FB9AE2B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94189"/>
      </p:ext>
    </p:extLst>
  </p:cSld>
  <p:clrMapOvr>
    <a:masterClrMapping/>
  </p:clrMapOvr>
  <p:transition spd="slow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9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-6287" r="-4854" b="45151"/>
          <a:stretch>
            <a:fillRect/>
          </a:stretch>
        </p:blipFill>
        <p:spPr bwMode="auto">
          <a:xfrm>
            <a:off x="2019300" y="4800600"/>
            <a:ext cx="68865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34993" r="64732" b="31331"/>
          <a:stretch>
            <a:fillRect/>
          </a:stretch>
        </p:blipFill>
        <p:spPr bwMode="auto">
          <a:xfrm>
            <a:off x="8582025" y="6362700"/>
            <a:ext cx="561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49E9-8AD3-47DA-8C6B-89FB46653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041176"/>
      </p:ext>
    </p:extLst>
  </p:cSld>
  <p:clrMapOvr>
    <a:masterClrMapping/>
  </p:clrMapOvr>
  <p:transition spd="slow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CD14-92D0-42B3-83E2-927C6894FE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669185"/>
      </p:ext>
    </p:extLst>
  </p:cSld>
  <p:clrMapOvr>
    <a:masterClrMapping/>
  </p:clrMapOvr>
  <p:transition spd="slow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8D0D-5A86-426E-8087-3210F6BDB2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484038"/>
      </p:ext>
    </p:extLst>
  </p:cSld>
  <p:clrMapOvr>
    <a:masterClrMapping/>
  </p:clrMapOvr>
  <p:transition spd="slow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BE5FF-49C8-4D02-9665-60CA61DBD9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278693"/>
      </p:ext>
    </p:extLst>
  </p:cSld>
  <p:clrMapOvr>
    <a:masterClrMapping/>
  </p:clrMapOvr>
  <p:transition spd="slow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7742F-159C-461B-A090-318A07F6C0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45642"/>
      </p:ext>
    </p:extLst>
  </p:cSld>
  <p:clrMapOvr>
    <a:masterClrMapping/>
  </p:clrMapOvr>
  <p:transition spd="slow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FFE54-4F46-4E9B-8A19-631627A397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936452"/>
      </p:ext>
    </p:extLst>
  </p:cSld>
  <p:clrMapOvr>
    <a:masterClrMapping/>
  </p:clrMapOvr>
  <p:transition spd="slow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10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57CD-1746-41BB-AFDE-0BD2B0AB2D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8966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2384A-7E69-41C1-BA8C-422C5A0F28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72313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118A-4933-4D6F-A78E-A070E14093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20852"/>
      </p:ext>
    </p:extLst>
  </p:cSld>
  <p:clrMapOvr>
    <a:masterClrMapping/>
  </p:clrMapOvr>
  <p:transition spd="slow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47A3D-3A12-4952-8BD7-194B2CA484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02243"/>
      </p:ext>
    </p:extLst>
  </p:cSld>
  <p:clrMapOvr>
    <a:masterClrMapping/>
  </p:clrMapOvr>
  <p:transition spd="slow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87CF4-597A-4DEB-B5D5-6C5B56902B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360157"/>
      </p:ext>
    </p:extLst>
  </p:cSld>
  <p:clrMapOvr>
    <a:masterClrMapping/>
  </p:clrMapOvr>
  <p:transition spd="slow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84391-A439-454F-A685-3A68EE0550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37010"/>
      </p:ext>
    </p:extLst>
  </p:cSld>
  <p:clrMapOvr>
    <a:masterClrMapping/>
  </p:clrMapOvr>
  <p:transition spd="slow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702A-295D-4420-8E6E-BF08B7D3D0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74834"/>
      </p:ext>
    </p:extLst>
  </p:cSld>
  <p:clrMapOvr>
    <a:masterClrMapping/>
  </p:clrMapOvr>
  <p:transition spd="slow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CD7A5-8416-4C15-B625-997D07F2A4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71963"/>
      </p:ext>
    </p:extLst>
  </p:cSld>
  <p:clrMapOvr>
    <a:masterClrMapping/>
  </p:clrMapOvr>
  <p:transition spd="slow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ntarMedia PPTRG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2700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49345"/>
      </p:ext>
    </p:extLst>
  </p:cSld>
  <p:clrMapOvr>
    <a:masterClrMapping/>
  </p:clrMapOvr>
  <p:transition spd="slow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0" y="2200275"/>
            <a:ext cx="4572000" cy="4400550"/>
            <a:chOff x="0" y="1386"/>
            <a:chExt cx="2880" cy="2772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376" y="1386"/>
              <a:ext cx="504" cy="27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1386"/>
              <a:ext cx="2382" cy="27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7" name="Picture 8" descr="KantarMedia PPTRG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2700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33448"/>
      </p:ext>
    </p:extLst>
  </p:cSld>
  <p:clrMapOvr>
    <a:masterClrMapping/>
  </p:clrMapOvr>
  <p:transition spd="slow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401B-A206-4E2D-8B8F-9C35139E1A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838093"/>
      </p:ext>
    </p:extLst>
  </p:cSld>
  <p:clrMapOvr>
    <a:masterClrMapping/>
  </p:clrMapOvr>
  <p:transition spd="slow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381B-8E54-4951-BAE7-D3AC50F351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752634"/>
      </p:ext>
    </p:extLst>
  </p:cSld>
  <p:clrMapOvr>
    <a:masterClrMapping/>
  </p:clrMapOvr>
  <p:transition spd="slow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11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34993" r="64732" b="31331"/>
          <a:stretch>
            <a:fillRect/>
          </a:stretch>
        </p:blipFill>
        <p:spPr bwMode="auto">
          <a:xfrm>
            <a:off x="8582025" y="6362700"/>
            <a:ext cx="561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A0DA7-2D15-41A4-80CB-F2983E3D35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2215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9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0ED3-A0B5-419F-A31C-213DB7B4B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180469"/>
      </p:ext>
    </p:extLst>
  </p:cSld>
  <p:clrMapOvr>
    <a:masterClrMapping/>
  </p:clrMapOvr>
  <p:transition spd="slow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E9C2-CF0A-40BD-974E-B2BA073EB2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12931"/>
      </p:ext>
    </p:extLst>
  </p:cSld>
  <p:clrMapOvr>
    <a:masterClrMapping/>
  </p:clrMapOvr>
  <p:transition spd="slow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58E9F-EF23-43DA-9F3A-CF4EB105E7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034884"/>
      </p:ext>
    </p:extLst>
  </p:cSld>
  <p:clrMapOvr>
    <a:masterClrMapping/>
  </p:clrMapOvr>
  <p:transition spd="slow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C5E7-6F47-4CF2-8A3E-BF8C8DD621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11603"/>
      </p:ext>
    </p:extLst>
  </p:cSld>
  <p:clrMapOvr>
    <a:masterClrMapping/>
  </p:clrMapOvr>
  <p:transition spd="slow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7525-0647-4C6C-BDC8-447F2D8E2B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045224"/>
      </p:ext>
    </p:extLst>
  </p:cSld>
  <p:clrMapOvr>
    <a:masterClrMapping/>
  </p:clrMapOvr>
  <p:transition spd="slow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E8EE-DD59-425D-86D2-715B09E27D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42659"/>
      </p:ext>
    </p:extLst>
  </p:cSld>
  <p:clrMapOvr>
    <a:masterClrMapping/>
  </p:clrMapOvr>
  <p:transition spd="slow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8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0C93-D2D6-492D-AC87-108E2E5E36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947835"/>
      </p:ext>
    </p:extLst>
  </p:cSld>
  <p:clrMapOvr>
    <a:masterClrMapping/>
  </p:clrMapOvr>
  <p:transition spd="slow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F219-BB5D-47E4-A6D6-6BFB1C5B84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12552"/>
      </p:ext>
    </p:extLst>
  </p:cSld>
  <p:clrMapOvr>
    <a:masterClrMapping/>
  </p:clrMapOvr>
  <p:transition spd="slow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1DBA-69E3-4B41-8873-DB12A2CEAB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29266"/>
      </p:ext>
    </p:extLst>
  </p:cSld>
  <p:clrMapOvr>
    <a:masterClrMapping/>
  </p:clrMapOvr>
  <p:transition spd="slow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FC1D-29BD-4F1B-957B-A530259A7B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78291"/>
      </p:ext>
    </p:extLst>
  </p:cSld>
  <p:clrMapOvr>
    <a:masterClrMapping/>
  </p:clrMapOvr>
  <p:transition spd="slow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6475-DB85-4A95-A96B-0DCD3784C1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98556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9A60-0C04-43B9-AA34-6A37D4A005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564"/>
      </p:ext>
    </p:extLst>
  </p:cSld>
  <p:clrMapOvr>
    <a:masterClrMapping/>
  </p:clrMapOvr>
  <p:transition spd="slow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FF511-1956-4CD3-A4A8-8813891AEE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6807"/>
      </p:ext>
    </p:extLst>
  </p:cSld>
  <p:clrMapOvr>
    <a:masterClrMapping/>
  </p:clrMapOvr>
  <p:transition spd="slow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pherePrint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0"/>
          <a:stretch>
            <a:fillRect/>
          </a:stretch>
        </p:blipFill>
        <p:spPr bwMode="auto">
          <a:xfrm>
            <a:off x="104775" y="0"/>
            <a:ext cx="903922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2700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430648"/>
      </p:ext>
    </p:extLst>
  </p:cSld>
  <p:clrMapOvr>
    <a:masterClrMapping/>
  </p:clrMapOvr>
  <p:transition spd="slow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pherePrint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0"/>
          <a:stretch>
            <a:fillRect/>
          </a:stretch>
        </p:blipFill>
        <p:spPr bwMode="auto">
          <a:xfrm>
            <a:off x="104775" y="0"/>
            <a:ext cx="903922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61975" y="3429000"/>
            <a:ext cx="4010025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2700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04985"/>
      </p:ext>
    </p:extLst>
  </p:cSld>
  <p:clrMapOvr>
    <a:masterClrMapping/>
  </p:clrMapOvr>
  <p:transition spd="slow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72313"/>
      </p:ext>
    </p:extLst>
  </p:cSld>
  <p:clrMapOvr>
    <a:masterClrMapping/>
  </p:clrMapOvr>
  <p:transition spd="slow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44062"/>
      </p:ext>
    </p:extLst>
  </p:cSld>
  <p:clrMapOvr>
    <a:masterClrMapping/>
  </p:clrMapOvr>
  <p:transition spd="slow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spherePrint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81" t="7726" r="60287" b="35703"/>
          <a:stretch>
            <a:fillRect/>
          </a:stretch>
        </p:blipFill>
        <p:spPr bwMode="auto">
          <a:xfrm>
            <a:off x="561975" y="3952875"/>
            <a:ext cx="43148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spherePrint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6" t="10507" r="27937" b="44977"/>
          <a:stretch>
            <a:fillRect/>
          </a:stretch>
        </p:blipFill>
        <p:spPr bwMode="auto">
          <a:xfrm>
            <a:off x="4800600" y="4095750"/>
            <a:ext cx="298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spherePrint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1" t="22623" r="33887" b="43307"/>
          <a:stretch>
            <a:fillRect/>
          </a:stretch>
        </p:blipFill>
        <p:spPr bwMode="auto">
          <a:xfrm>
            <a:off x="7219950" y="4965700"/>
            <a:ext cx="19240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1675"/>
      </p:ext>
    </p:extLst>
  </p:cSld>
  <p:clrMapOvr>
    <a:masterClrMapping/>
  </p:clrMapOvr>
  <p:transition spd="slow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08957"/>
      </p:ext>
    </p:extLst>
  </p:cSld>
  <p:clrMapOvr>
    <a:masterClrMapping/>
  </p:clrMapOvr>
  <p:transition spd="slow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75680"/>
      </p:ext>
    </p:extLst>
  </p:cSld>
  <p:clrMapOvr>
    <a:masterClrMapping/>
  </p:clrMapOvr>
  <p:transition spd="slow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08633"/>
      </p:ext>
    </p:extLst>
  </p:cSld>
  <p:clrMapOvr>
    <a:masterClrMapping/>
  </p:clrMapOvr>
  <p:transition spd="slow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031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D87D4-58CF-4BB5-9342-8AEE85FA03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47287"/>
      </p:ext>
    </p:extLst>
  </p:cSld>
  <p:clrMapOvr>
    <a:masterClrMapping/>
  </p:clrMapOvr>
  <p:transition spd="slow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58648"/>
      </p:ext>
    </p:extLst>
  </p:cSld>
  <p:clrMapOvr>
    <a:masterClrMapping/>
  </p:clrMapOvr>
  <p:transition spd="slow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12"/>
          <p:cNvSpPr>
            <a:spLocks noEditPoints="1"/>
          </p:cNvSpPr>
          <p:nvPr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2773"/>
      </p:ext>
    </p:extLst>
  </p:cSld>
  <p:clrMapOvr>
    <a:masterClrMapping/>
  </p:clrMapOvr>
  <p:transition spd="slow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3331"/>
      </p:ext>
    </p:extLst>
  </p:cSld>
  <p:clrMapOvr>
    <a:masterClrMapping/>
  </p:clrMapOvr>
  <p:transition spd="slow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38634"/>
      </p:ext>
    </p:extLst>
  </p:cSld>
  <p:clrMapOvr>
    <a:masterClrMapping/>
  </p:clrMapOvr>
  <p:transition spd="slow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470"/>
      </p:ext>
    </p:extLst>
  </p:cSld>
  <p:clrMapOvr>
    <a:masterClrMapping/>
  </p:clrMapOvr>
  <p:transition spd="slow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7880"/>
      </p:ext>
    </p:extLst>
  </p:cSld>
  <p:clrMapOvr>
    <a:masterClrMapping/>
  </p:clrMapOvr>
  <p:transition spd="slow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6708"/>
      </p:ext>
    </p:extLst>
  </p:cSld>
  <p:clrMapOvr>
    <a:masterClrMapping/>
  </p:clrMapOvr>
  <p:transition spd="slow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59496"/>
      </p:ext>
    </p:extLst>
  </p:cSld>
  <p:clrMapOvr>
    <a:masterClrMapping/>
  </p:clrMapOvr>
  <p:transition spd="slow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5E9FC-9D6C-4D34-B2BE-498FF71E6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25497"/>
      </p:ext>
    </p:extLst>
  </p:cSld>
  <p:clrMapOvr>
    <a:masterClrMapping/>
  </p:clrMapOvr>
  <p:transition spd="slow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luidity_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440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588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229284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9CC7-A7CE-4A32-8D8F-D017D836E4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678451"/>
      </p:ext>
    </p:extLst>
  </p:cSld>
  <p:clrMapOvr>
    <a:masterClrMapping/>
  </p:clrMapOvr>
  <p:transition spd="slow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luidity_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440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561975" y="3429000"/>
            <a:ext cx="4010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588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967334"/>
      </p:ext>
    </p:extLst>
  </p:cSld>
  <p:clrMapOvr>
    <a:masterClrMapping/>
  </p:clrMapOvr>
  <p:transition spd="slow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2C270-7778-4520-B0AE-AE9E0D75BE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36876"/>
      </p:ext>
    </p:extLst>
  </p:cSld>
  <p:clrMapOvr>
    <a:masterClrMapping/>
  </p:clrMapOvr>
  <p:transition spd="slow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D0AE6-808E-4902-B583-A497D498D1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01202"/>
      </p:ext>
    </p:extLst>
  </p:cSld>
  <p:clrMapOvr>
    <a:masterClrMapping/>
  </p:clrMapOvr>
  <p:transition spd="slow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Fluidity_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8"/>
          <a:stretch>
            <a:fillRect/>
          </a:stretch>
        </p:blipFill>
        <p:spPr bwMode="auto">
          <a:xfrm>
            <a:off x="7161213" y="3386138"/>
            <a:ext cx="1982787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14" descr="Fluidity_0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3943350"/>
            <a:ext cx="16668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Fluidity_00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892675"/>
            <a:ext cx="11223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Fluidity_00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4370388"/>
            <a:ext cx="1420813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Fluidity_00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4370388"/>
            <a:ext cx="1420812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ADE6-F159-45B3-A8DB-818C0EB7E5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322396"/>
      </p:ext>
    </p:extLst>
  </p:cSld>
  <p:clrMapOvr>
    <a:masterClrMapping/>
  </p:clrMapOvr>
  <p:transition spd="slow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59A57-0790-4F89-B84E-04A368E5E8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97547"/>
      </p:ext>
    </p:extLst>
  </p:cSld>
  <p:clrMapOvr>
    <a:masterClrMapping/>
  </p:clrMapOvr>
  <p:transition spd="slow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D9D5-8EBD-4CD9-834F-B230C26CDC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671982"/>
      </p:ext>
    </p:extLst>
  </p:cSld>
  <p:clrMapOvr>
    <a:masterClrMapping/>
  </p:clrMapOvr>
  <p:transition spd="slow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7BDC-AE1B-4517-8624-9EDA6F8C20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88699"/>
      </p:ext>
    </p:extLst>
  </p:cSld>
  <p:clrMapOvr>
    <a:masterClrMapping/>
  </p:clrMapOvr>
  <p:transition spd="slow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2ABB0-7FC0-4C81-8C6C-D134E1CFE7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352710"/>
      </p:ext>
    </p:extLst>
  </p:cSld>
  <p:clrMapOvr>
    <a:masterClrMapping/>
  </p:clrMapOvr>
  <p:transition spd="slow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118A-4933-4D6F-A78E-A070E14093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20852"/>
      </p:ext>
    </p:extLst>
  </p:cSld>
  <p:clrMapOvr>
    <a:masterClrMapping/>
  </p:clrMapOvr>
  <p:transition spd="slow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9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0ED3-A0B5-419F-A31C-213DB7B4B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180469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CF07-C12D-4B52-9592-7503FEB55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721527"/>
      </p:ext>
    </p:extLst>
  </p:cSld>
  <p:clrMapOvr>
    <a:masterClrMapping/>
  </p:clrMapOvr>
  <p:transition spd="slow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9A60-0C04-43B9-AA34-6A37D4A005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564"/>
      </p:ext>
    </p:extLst>
  </p:cSld>
  <p:clrMapOvr>
    <a:masterClrMapping/>
  </p:clrMapOvr>
  <p:transition spd="slow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D87D4-58CF-4BB5-9342-8AEE85FA03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47287"/>
      </p:ext>
    </p:extLst>
  </p:cSld>
  <p:clrMapOvr>
    <a:masterClrMapping/>
  </p:clrMapOvr>
  <p:transition spd="slow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9CC7-A7CE-4A32-8D8F-D017D836E4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678451"/>
      </p:ext>
    </p:extLst>
  </p:cSld>
  <p:clrMapOvr>
    <a:masterClrMapping/>
  </p:clrMapOvr>
  <p:transition spd="slow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CF07-C12D-4B52-9592-7503FEB55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721527"/>
      </p:ext>
    </p:extLst>
  </p:cSld>
  <p:clrMapOvr>
    <a:masterClrMapping/>
  </p:clrMapOvr>
  <p:transition spd="slow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C637A-9703-43EC-AEB0-76EEA30CBE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389562"/>
      </p:ext>
    </p:extLst>
  </p:cSld>
  <p:clrMapOvr>
    <a:masterClrMapping/>
  </p:clrMapOvr>
  <p:transition spd="slow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2792"/>
      </p:ext>
    </p:extLst>
  </p:cSld>
  <p:clrMapOvr>
    <a:masterClrMapping/>
  </p:clrMapOvr>
  <p:transition spd="slow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95849"/>
      </p:ext>
    </p:extLst>
  </p:cSld>
  <p:clrMapOvr>
    <a:masterClrMapping/>
  </p:clrMapOvr>
  <p:transition spd="slow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ubes2_00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6"/>
          <a:stretch>
            <a:fillRect/>
          </a:stretch>
        </p:blipFill>
        <p:spPr bwMode="auto">
          <a:xfrm>
            <a:off x="714375" y="-23813"/>
            <a:ext cx="84296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588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11373"/>
      </p:ext>
    </p:extLst>
  </p:cSld>
  <p:clrMapOvr>
    <a:masterClrMapping/>
  </p:clrMapOvr>
  <p:transition spd="slow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ubes2_00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6"/>
          <a:stretch>
            <a:fillRect/>
          </a:stretch>
        </p:blipFill>
        <p:spPr bwMode="auto">
          <a:xfrm>
            <a:off x="714375" y="-23813"/>
            <a:ext cx="84296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561975" y="3429000"/>
            <a:ext cx="4010025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588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13951"/>
      </p:ext>
    </p:extLst>
  </p:cSld>
  <p:clrMapOvr>
    <a:masterClrMapping/>
  </p:clrMapOvr>
  <p:transition spd="slow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12D5-8577-47DB-AE3E-C184DB0A35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6738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C637A-9703-43EC-AEB0-76EEA30CBE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389562"/>
      </p:ext>
    </p:extLst>
  </p:cSld>
  <p:clrMapOvr>
    <a:masterClrMapping/>
  </p:clrMapOvr>
  <p:transition spd="slow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F373-DAA5-478D-9E06-70F02BEC1C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041420"/>
      </p:ext>
    </p:extLst>
  </p:cSld>
  <p:clrMapOvr>
    <a:masterClrMapping/>
  </p:clrMapOvr>
  <p:transition spd="slow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403" r="25949" b="30144"/>
          <a:stretch>
            <a:fillRect/>
          </a:stretch>
        </p:blipFill>
        <p:spPr bwMode="auto">
          <a:xfrm>
            <a:off x="1839913" y="3989388"/>
            <a:ext cx="4865687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3692525" y="3930650"/>
            <a:ext cx="190500" cy="166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4" name="Picture 12" descr="Cubes2_0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403" r="41702" b="46883"/>
          <a:stretch>
            <a:fillRect/>
          </a:stretch>
        </p:blipFill>
        <p:spPr bwMode="auto">
          <a:xfrm>
            <a:off x="6473825" y="4802188"/>
            <a:ext cx="2670175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F551-9297-4829-98AF-732DE9B46B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314672"/>
      </p:ext>
    </p:extLst>
  </p:cSld>
  <p:clrMapOvr>
    <a:masterClrMapping/>
  </p:clrMapOvr>
  <p:transition spd="slow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0192-2F59-4D45-A0C1-21FEEA9564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095615"/>
      </p:ext>
    </p:extLst>
  </p:cSld>
  <p:clrMapOvr>
    <a:masterClrMapping/>
  </p:clrMapOvr>
  <p:transition spd="slow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14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5ACE9-DFF4-4BD2-820B-B0FF914C8C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88340"/>
      </p:ext>
    </p:extLst>
  </p:cSld>
  <p:clrMapOvr>
    <a:masterClrMapping/>
  </p:clrMapOvr>
  <p:transition spd="slow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14CD5-49D1-4C8F-ABC8-AF2C377473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90434"/>
      </p:ext>
    </p:extLst>
  </p:cSld>
  <p:clrMapOvr>
    <a:masterClrMapping/>
  </p:clrMapOvr>
  <p:transition spd="slow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52F0C-A957-4652-8DBB-AFC2E99252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03293"/>
      </p:ext>
    </p:extLst>
  </p:cSld>
  <p:clrMapOvr>
    <a:masterClrMapping/>
  </p:clrMapOvr>
  <p:transition spd="slow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C545-1DDF-48C1-80CE-9C33222E16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8884"/>
      </p:ext>
    </p:extLst>
  </p:cSld>
  <p:clrMapOvr>
    <a:masterClrMapping/>
  </p:clrMapOvr>
  <p:transition spd="slow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CF7A-BEF8-479E-8335-796CB2CB83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868760"/>
      </p:ext>
    </p:extLst>
  </p:cSld>
  <p:clrMapOvr>
    <a:masterClrMapping/>
  </p:clrMapOvr>
  <p:transition spd="slow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4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BBE9C-5ACE-45EA-BF0B-95894C8CC8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176214"/>
      </p:ext>
    </p:extLst>
  </p:cSld>
  <p:clrMapOvr>
    <a:masterClrMapping/>
  </p:clrMapOvr>
  <p:transition spd="slow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8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35C6-23B5-4DB6-AC61-9435ECF552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9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070659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2792"/>
      </p:ext>
    </p:extLst>
  </p:cSld>
  <p:clrMapOvr>
    <a:masterClrMapping/>
  </p:clrMapOvr>
  <p:transition spd="slow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5987-D5C7-486B-A6A2-C9D0D72B67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88650"/>
      </p:ext>
    </p:extLst>
  </p:cSld>
  <p:clrMapOvr>
    <a:masterClrMapping/>
  </p:clrMapOvr>
  <p:transition spd="slow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5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C43D-C821-4ECE-B14A-0AEA51E490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547018"/>
      </p:ext>
    </p:extLst>
  </p:cSld>
  <p:clrMapOvr>
    <a:masterClrMapping/>
  </p:clrMapOvr>
  <p:transition spd="slow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B4455-90F9-4208-88FC-C91E313D34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943"/>
      </p:ext>
    </p:extLst>
  </p:cSld>
  <p:clrMapOvr>
    <a:masterClrMapping/>
  </p:clrMapOvr>
  <p:transition spd="slow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D34E-938D-498F-AB6F-82594436F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2606"/>
      </p:ext>
    </p:extLst>
  </p:cSld>
  <p:clrMapOvr>
    <a:masterClrMapping/>
  </p:clrMapOvr>
  <p:transition spd="slow"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8" descr="ppt_temp1_11WhtPg4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61261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883400" y="6356350"/>
            <a:ext cx="1346200" cy="317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42325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ntarMedia PPTRG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1" descr="Peaks_001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10297" b="6575"/>
          <a:stretch>
            <a:fillRect/>
          </a:stretch>
        </p:blipFill>
        <p:spPr bwMode="auto">
          <a:xfrm>
            <a:off x="438150" y="3276600"/>
            <a:ext cx="87058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2700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628129"/>
      </p:ext>
    </p:extLst>
  </p:cSld>
  <p:clrMapOvr>
    <a:masterClrMapping/>
  </p:clrMapOvr>
  <p:transition spd="slow"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10297" b="6575"/>
          <a:stretch>
            <a:fillRect/>
          </a:stretch>
        </p:blipFill>
        <p:spPr bwMode="auto">
          <a:xfrm>
            <a:off x="438150" y="3276600"/>
            <a:ext cx="87058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0" y="2200275"/>
            <a:ext cx="4572000" cy="4400550"/>
            <a:chOff x="0" y="1386"/>
            <a:chExt cx="2880" cy="2772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376" y="1386"/>
              <a:ext cx="504" cy="27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1386"/>
              <a:ext cx="2382" cy="27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8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2700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23861"/>
      </p:ext>
    </p:extLst>
  </p:cSld>
  <p:clrMapOvr>
    <a:masterClrMapping/>
  </p:clrMapOvr>
  <p:transition spd="slow"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F33DE-C889-4273-8339-0BA3E2E0B6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22955"/>
      </p:ext>
    </p:extLst>
  </p:cSld>
  <p:clrMapOvr>
    <a:masterClrMapping/>
  </p:clrMapOvr>
  <p:transition spd="slow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128A-4CAC-4ED2-A70A-E88FB9AE2B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94189"/>
      </p:ext>
    </p:extLst>
  </p:cSld>
  <p:clrMapOvr>
    <a:masterClrMapping/>
  </p:clrMapOvr>
  <p:transition spd="slow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9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-6287" r="-4854" b="45151"/>
          <a:stretch>
            <a:fillRect/>
          </a:stretch>
        </p:blipFill>
        <p:spPr bwMode="auto">
          <a:xfrm>
            <a:off x="2019300" y="4800600"/>
            <a:ext cx="68865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34993" r="64732" b="31331"/>
          <a:stretch>
            <a:fillRect/>
          </a:stretch>
        </p:blipFill>
        <p:spPr bwMode="auto">
          <a:xfrm>
            <a:off x="8582025" y="6362700"/>
            <a:ext cx="561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49E9-8AD3-47DA-8C6B-89FB46653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041176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95849"/>
      </p:ext>
    </p:extLst>
  </p:cSld>
  <p:clrMapOvr>
    <a:masterClrMapping/>
  </p:clrMapOvr>
  <p:transition spd="slow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CD14-92D0-42B3-83E2-927C6894FE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669185"/>
      </p:ext>
    </p:extLst>
  </p:cSld>
  <p:clrMapOvr>
    <a:masterClrMapping/>
  </p:clrMapOvr>
  <p:transition spd="slow">
    <p:fade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8D0D-5A86-426E-8087-3210F6BDB2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484038"/>
      </p:ext>
    </p:extLst>
  </p:cSld>
  <p:clrMapOvr>
    <a:masterClrMapping/>
  </p:clrMapOvr>
  <p:transition spd="slow">
    <p:fade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BE5FF-49C8-4D02-9665-60CA61DBD9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278693"/>
      </p:ext>
    </p:extLst>
  </p:cSld>
  <p:clrMapOvr>
    <a:masterClrMapping/>
  </p:clrMapOvr>
  <p:transition spd="slow">
    <p:fade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7742F-159C-461B-A090-318A07F6C0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45642"/>
      </p:ext>
    </p:extLst>
  </p:cSld>
  <p:clrMapOvr>
    <a:masterClrMapping/>
  </p:clrMapOvr>
  <p:transition spd="slow">
    <p:fade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FFE54-4F46-4E9B-8A19-631627A397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936452"/>
      </p:ext>
    </p:extLst>
  </p:cSld>
  <p:clrMapOvr>
    <a:masterClrMapping/>
  </p:clrMapOvr>
  <p:transition spd="slow">
    <p:fade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10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57CD-1746-41BB-AFDE-0BD2B0AB2D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89663"/>
      </p:ext>
    </p:extLst>
  </p:cSld>
  <p:clrMapOvr>
    <a:masterClrMapping/>
  </p:clrMapOvr>
  <p:transition spd="slow">
    <p:fade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47A3D-3A12-4952-8BD7-194B2CA484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02243"/>
      </p:ext>
    </p:extLst>
  </p:cSld>
  <p:clrMapOvr>
    <a:masterClrMapping/>
  </p:clrMapOvr>
  <p:transition spd="slow">
    <p:fade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87CF4-597A-4DEB-B5D5-6C5B56902B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360157"/>
      </p:ext>
    </p:extLst>
  </p:cSld>
  <p:clrMapOvr>
    <a:masterClrMapping/>
  </p:clrMapOvr>
  <p:transition spd="slow">
    <p:fade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84391-A439-454F-A685-3A68EE0550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37010"/>
      </p:ext>
    </p:extLst>
  </p:cSld>
  <p:clrMapOvr>
    <a:masterClrMapping/>
  </p:clrMapOvr>
  <p:transition spd="slow">
    <p:fade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702A-295D-4420-8E6E-BF08B7D3D0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74834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2089-153A-4665-BC21-73B035D75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2868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CD7A5-8416-4C15-B625-997D07F2A4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71963"/>
      </p:ext>
    </p:extLst>
  </p:cSld>
  <p:clrMapOvr>
    <a:masterClrMapping/>
  </p:clrMapOvr>
  <p:transition spd="slow">
    <p:fade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ntarMedia PPTRG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2700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49345"/>
      </p:ext>
    </p:extLst>
  </p:cSld>
  <p:clrMapOvr>
    <a:masterClrMapping/>
  </p:clrMapOvr>
  <p:transition spd="slow">
    <p:fade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0" y="2200275"/>
            <a:ext cx="4572000" cy="4400550"/>
            <a:chOff x="0" y="1386"/>
            <a:chExt cx="2880" cy="2772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376" y="1386"/>
              <a:ext cx="504" cy="27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1386"/>
              <a:ext cx="2382" cy="27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7" name="Picture 8" descr="KantarMedia PPTRG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2700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33448"/>
      </p:ext>
    </p:extLst>
  </p:cSld>
  <p:clrMapOvr>
    <a:masterClrMapping/>
  </p:clrMapOvr>
  <p:transition spd="slow">
    <p:fade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401B-A206-4E2D-8B8F-9C35139E1A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838093"/>
      </p:ext>
    </p:extLst>
  </p:cSld>
  <p:clrMapOvr>
    <a:masterClrMapping/>
  </p:clrMapOvr>
  <p:transition spd="slow">
    <p:fade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381B-8E54-4951-BAE7-D3AC50F351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752634"/>
      </p:ext>
    </p:extLst>
  </p:cSld>
  <p:clrMapOvr>
    <a:masterClrMapping/>
  </p:clrMapOvr>
  <p:transition spd="slow">
    <p:fade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11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34993" r="64732" b="31331"/>
          <a:stretch>
            <a:fillRect/>
          </a:stretch>
        </p:blipFill>
        <p:spPr bwMode="auto">
          <a:xfrm>
            <a:off x="8582025" y="6362700"/>
            <a:ext cx="561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A0DA7-2D15-41A4-80CB-F2983E3D35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22153"/>
      </p:ext>
    </p:extLst>
  </p:cSld>
  <p:clrMapOvr>
    <a:masterClrMapping/>
  </p:clrMapOvr>
  <p:transition spd="slow">
    <p:fade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E9C2-CF0A-40BD-974E-B2BA073EB2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12931"/>
      </p:ext>
    </p:extLst>
  </p:cSld>
  <p:clrMapOvr>
    <a:masterClrMapping/>
  </p:clrMapOvr>
  <p:transition spd="slow">
    <p:fade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58E9F-EF23-43DA-9F3A-CF4EB105E7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034884"/>
      </p:ext>
    </p:extLst>
  </p:cSld>
  <p:clrMapOvr>
    <a:masterClrMapping/>
  </p:clrMapOvr>
  <p:transition spd="slow">
    <p:fade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C5E7-6F47-4CF2-8A3E-BF8C8DD621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11603"/>
      </p:ext>
    </p:extLst>
  </p:cSld>
  <p:clrMapOvr>
    <a:masterClrMapping/>
  </p:clrMapOvr>
  <p:transition spd="slow">
    <p:fade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7525-0647-4C6C-BDC8-447F2D8E2B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04522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2384A-7E69-41C1-BA8C-422C5A0F28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44062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ubes2_00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6"/>
          <a:stretch>
            <a:fillRect/>
          </a:stretch>
        </p:blipFill>
        <p:spPr bwMode="auto">
          <a:xfrm>
            <a:off x="714375" y="-23813"/>
            <a:ext cx="84296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588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11373"/>
      </p:ext>
    </p:extLst>
  </p:cSld>
  <p:clrMapOvr>
    <a:masterClrMapping/>
  </p:clrMapOvr>
  <p:transition spd="slow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E8EE-DD59-425D-86D2-715B09E27D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42659"/>
      </p:ext>
    </p:extLst>
  </p:cSld>
  <p:clrMapOvr>
    <a:masterClrMapping/>
  </p:clrMapOvr>
  <p:transition spd="slow"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8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0C93-D2D6-492D-AC87-108E2E5E36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947835"/>
      </p:ext>
    </p:extLst>
  </p:cSld>
  <p:clrMapOvr>
    <a:masterClrMapping/>
  </p:clrMapOvr>
  <p:transition spd="slow"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F219-BB5D-47E4-A6D6-6BFB1C5B84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12552"/>
      </p:ext>
    </p:extLst>
  </p:cSld>
  <p:clrMapOvr>
    <a:masterClrMapping/>
  </p:clrMapOvr>
  <p:transition spd="slow"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1DBA-69E3-4B41-8873-DB12A2CEAB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29266"/>
      </p:ext>
    </p:extLst>
  </p:cSld>
  <p:clrMapOvr>
    <a:masterClrMapping/>
  </p:clrMapOvr>
  <p:transition spd="slow"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FC1D-29BD-4F1B-957B-A530259A7B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78291"/>
      </p:ext>
    </p:extLst>
  </p:cSld>
  <p:clrMapOvr>
    <a:masterClrMapping/>
  </p:clrMapOvr>
  <p:transition spd="slow"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6475-DB85-4A95-A96B-0DCD3784C1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985569"/>
      </p:ext>
    </p:extLst>
  </p:cSld>
  <p:clrMapOvr>
    <a:masterClrMapping/>
  </p:clrMapOvr>
  <p:transition spd="slow"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FF511-1956-4CD3-A4A8-8813891AEE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6807"/>
      </p:ext>
    </p:extLst>
  </p:cSld>
  <p:clrMapOvr>
    <a:masterClrMapping/>
  </p:clrMapOvr>
  <p:transition spd="slow"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pherePrint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0"/>
          <a:stretch>
            <a:fillRect/>
          </a:stretch>
        </p:blipFill>
        <p:spPr bwMode="auto">
          <a:xfrm>
            <a:off x="104775" y="0"/>
            <a:ext cx="903922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2700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430648"/>
      </p:ext>
    </p:extLst>
  </p:cSld>
  <p:clrMapOvr>
    <a:masterClrMapping/>
  </p:clrMapOvr>
  <p:transition spd="slow"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pherePrint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0"/>
          <a:stretch>
            <a:fillRect/>
          </a:stretch>
        </p:blipFill>
        <p:spPr bwMode="auto">
          <a:xfrm>
            <a:off x="104775" y="0"/>
            <a:ext cx="903922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61975" y="3429000"/>
            <a:ext cx="4010025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2700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04985"/>
      </p:ext>
    </p:extLst>
  </p:cSld>
  <p:clrMapOvr>
    <a:masterClrMapping/>
  </p:clrMapOvr>
  <p:transition spd="slow"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72313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ubes2_00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6"/>
          <a:stretch>
            <a:fillRect/>
          </a:stretch>
        </p:blipFill>
        <p:spPr bwMode="auto">
          <a:xfrm>
            <a:off x="714375" y="-23813"/>
            <a:ext cx="84296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561975" y="3429000"/>
            <a:ext cx="4010025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588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13951"/>
      </p:ext>
    </p:extLst>
  </p:cSld>
  <p:clrMapOvr>
    <a:masterClrMapping/>
  </p:clrMapOvr>
  <p:transition spd="slow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44062"/>
      </p:ext>
    </p:extLst>
  </p:cSld>
  <p:clrMapOvr>
    <a:masterClrMapping/>
  </p:clrMapOvr>
  <p:transition spd="slow"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spherePrint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81" t="7726" r="60287" b="35703"/>
          <a:stretch>
            <a:fillRect/>
          </a:stretch>
        </p:blipFill>
        <p:spPr bwMode="auto">
          <a:xfrm>
            <a:off x="561975" y="3952875"/>
            <a:ext cx="43148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spherePrint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6" t="10507" r="27937" b="44977"/>
          <a:stretch>
            <a:fillRect/>
          </a:stretch>
        </p:blipFill>
        <p:spPr bwMode="auto">
          <a:xfrm>
            <a:off x="4800600" y="4095750"/>
            <a:ext cx="298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spherePrint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1" t="22623" r="33887" b="43307"/>
          <a:stretch>
            <a:fillRect/>
          </a:stretch>
        </p:blipFill>
        <p:spPr bwMode="auto">
          <a:xfrm>
            <a:off x="7219950" y="4965700"/>
            <a:ext cx="19240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1675"/>
      </p:ext>
    </p:extLst>
  </p:cSld>
  <p:clrMapOvr>
    <a:masterClrMapping/>
  </p:clrMapOvr>
  <p:transition spd="slow"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08957"/>
      </p:ext>
    </p:extLst>
  </p:cSld>
  <p:clrMapOvr>
    <a:masterClrMapping/>
  </p:clrMapOvr>
  <p:transition spd="slow"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75680"/>
      </p:ext>
    </p:extLst>
  </p:cSld>
  <p:clrMapOvr>
    <a:masterClrMapping/>
  </p:clrMapOvr>
  <p:transition spd="slow"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08633"/>
      </p:ext>
    </p:extLst>
  </p:cSld>
  <p:clrMapOvr>
    <a:masterClrMapping/>
  </p:clrMapOvr>
  <p:transition spd="slow"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0312"/>
      </p:ext>
    </p:extLst>
  </p:cSld>
  <p:clrMapOvr>
    <a:masterClrMapping/>
  </p:clrMapOvr>
  <p:transition spd="slow"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58648"/>
      </p:ext>
    </p:extLst>
  </p:cSld>
  <p:clrMapOvr>
    <a:masterClrMapping/>
  </p:clrMapOvr>
  <p:transition spd="slow"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12"/>
          <p:cNvSpPr>
            <a:spLocks noEditPoints="1"/>
          </p:cNvSpPr>
          <p:nvPr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2773"/>
      </p:ext>
    </p:extLst>
  </p:cSld>
  <p:clrMapOvr>
    <a:masterClrMapping/>
  </p:clrMapOvr>
  <p:transition spd="slow"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3331"/>
      </p:ext>
    </p:extLst>
  </p:cSld>
  <p:clrMapOvr>
    <a:masterClrMapping/>
  </p:clrMapOvr>
  <p:transition spd="slow"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38634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12D5-8577-47DB-AE3E-C184DB0A35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67384"/>
      </p:ext>
    </p:extLst>
  </p:cSld>
  <p:clrMapOvr>
    <a:masterClrMapping/>
  </p:clrMapOvr>
  <p:transition spd="slow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470"/>
      </p:ext>
    </p:extLst>
  </p:cSld>
  <p:clrMapOvr>
    <a:masterClrMapping/>
  </p:clrMapOvr>
  <p:transition spd="slow"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7880"/>
      </p:ext>
    </p:extLst>
  </p:cSld>
  <p:clrMapOvr>
    <a:masterClrMapping/>
  </p:clrMapOvr>
  <p:transition spd="slow"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6708"/>
      </p:ext>
    </p:extLst>
  </p:cSld>
  <p:clrMapOvr>
    <a:masterClrMapping/>
  </p:clrMapOvr>
  <p:transition spd="slow"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59496"/>
      </p:ext>
    </p:extLst>
  </p:cSld>
  <p:clrMapOvr>
    <a:masterClrMapping/>
  </p:clrMapOvr>
  <p:transition spd="slow"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5E9FC-9D6C-4D34-B2BE-498FF71E6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25497"/>
      </p:ext>
    </p:extLst>
  </p:cSld>
  <p:clrMapOvr>
    <a:masterClrMapping/>
  </p:clrMapOvr>
  <p:transition spd="slow"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luidity_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440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588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229284"/>
      </p:ext>
    </p:extLst>
  </p:cSld>
  <p:clrMapOvr>
    <a:masterClrMapping/>
  </p:clrMapOvr>
  <p:transition spd="slow"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luidity_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440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561975" y="3429000"/>
            <a:ext cx="4010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588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967334"/>
      </p:ext>
    </p:extLst>
  </p:cSld>
  <p:clrMapOvr>
    <a:masterClrMapping/>
  </p:clrMapOvr>
  <p:transition spd="slow"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2C270-7778-4520-B0AE-AE9E0D75BE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36876"/>
      </p:ext>
    </p:extLst>
  </p:cSld>
  <p:clrMapOvr>
    <a:masterClrMapping/>
  </p:clrMapOvr>
  <p:transition spd="slow"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D0AE6-808E-4902-B583-A497D498D1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01202"/>
      </p:ext>
    </p:extLst>
  </p:cSld>
  <p:clrMapOvr>
    <a:masterClrMapping/>
  </p:clrMapOvr>
  <p:transition spd="slow"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Fluidity_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8"/>
          <a:stretch>
            <a:fillRect/>
          </a:stretch>
        </p:blipFill>
        <p:spPr bwMode="auto">
          <a:xfrm>
            <a:off x="7161213" y="3386138"/>
            <a:ext cx="1982787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14" descr="Fluidity_0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3943350"/>
            <a:ext cx="16668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Fluidity_00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892675"/>
            <a:ext cx="11223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Fluidity_00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4370388"/>
            <a:ext cx="1420813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Fluidity_00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4370388"/>
            <a:ext cx="1420812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ADE6-F159-45B3-A8DB-818C0EB7E5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322396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F373-DAA5-478D-9E06-70F02BEC1C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041420"/>
      </p:ext>
    </p:extLst>
  </p:cSld>
  <p:clrMapOvr>
    <a:masterClrMapping/>
  </p:clrMapOvr>
  <p:transition spd="slow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59A57-0790-4F89-B84E-04A368E5E8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97547"/>
      </p:ext>
    </p:extLst>
  </p:cSld>
  <p:clrMapOvr>
    <a:masterClrMapping/>
  </p:clrMapOvr>
  <p:transition spd="slow">
    <p:fade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D9D5-8EBD-4CD9-834F-B230C26CDC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671982"/>
      </p:ext>
    </p:extLst>
  </p:cSld>
  <p:clrMapOvr>
    <a:masterClrMapping/>
  </p:clrMapOvr>
  <p:transition spd="slow">
    <p:fade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7BDC-AE1B-4517-8624-9EDA6F8C20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88699"/>
      </p:ext>
    </p:extLst>
  </p:cSld>
  <p:clrMapOvr>
    <a:masterClrMapping/>
  </p:clrMapOvr>
  <p:transition spd="slow">
    <p:fade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2ABB0-7FC0-4C81-8C6C-D134E1CFE7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352710"/>
      </p:ext>
    </p:extLst>
  </p:cSld>
  <p:clrMapOvr>
    <a:masterClrMapping/>
  </p:clrMapOvr>
  <p:transition spd="slow">
    <p:fade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118A-4933-4D6F-A78E-A070E14093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20852"/>
      </p:ext>
    </p:extLst>
  </p:cSld>
  <p:clrMapOvr>
    <a:masterClrMapping/>
  </p:clrMapOvr>
  <p:transition spd="slow">
    <p:fade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9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0ED3-A0B5-419F-A31C-213DB7B4B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180469"/>
      </p:ext>
    </p:extLst>
  </p:cSld>
  <p:clrMapOvr>
    <a:masterClrMapping/>
  </p:clrMapOvr>
  <p:transition spd="slow">
    <p:fade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9A60-0C04-43B9-AA34-6A37D4A005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564"/>
      </p:ext>
    </p:extLst>
  </p:cSld>
  <p:clrMapOvr>
    <a:masterClrMapping/>
  </p:clrMapOvr>
  <p:transition spd="slow">
    <p:fade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D87D4-58CF-4BB5-9342-8AEE85FA03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47287"/>
      </p:ext>
    </p:extLst>
  </p:cSld>
  <p:clrMapOvr>
    <a:masterClrMapping/>
  </p:clrMapOvr>
  <p:transition spd="slow">
    <p:fade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9CC7-A7CE-4A32-8D8F-D017D836E4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678451"/>
      </p:ext>
    </p:extLst>
  </p:cSld>
  <p:clrMapOvr>
    <a:masterClrMapping/>
  </p:clrMapOvr>
  <p:transition spd="slow">
    <p:fade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CF07-C12D-4B52-9592-7503FEB55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721527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403" r="25949" b="30144"/>
          <a:stretch>
            <a:fillRect/>
          </a:stretch>
        </p:blipFill>
        <p:spPr bwMode="auto">
          <a:xfrm>
            <a:off x="1839913" y="3989388"/>
            <a:ext cx="4865687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3692525" y="3930650"/>
            <a:ext cx="190500" cy="166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4" name="Picture 12" descr="Cubes2_0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403" r="41702" b="46883"/>
          <a:stretch>
            <a:fillRect/>
          </a:stretch>
        </p:blipFill>
        <p:spPr bwMode="auto">
          <a:xfrm>
            <a:off x="6473825" y="4802188"/>
            <a:ext cx="2670175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F551-9297-4829-98AF-732DE9B46B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314672"/>
      </p:ext>
    </p:extLst>
  </p:cSld>
  <p:clrMapOvr>
    <a:masterClrMapping/>
  </p:clrMapOvr>
  <p:transition spd="slow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C637A-9703-43EC-AEB0-76EEA30CBE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389562"/>
      </p:ext>
    </p:extLst>
  </p:cSld>
  <p:clrMapOvr>
    <a:masterClrMapping/>
  </p:clrMapOvr>
  <p:transition spd="slow">
    <p:fade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2792"/>
      </p:ext>
    </p:extLst>
  </p:cSld>
  <p:clrMapOvr>
    <a:masterClrMapping/>
  </p:clrMapOvr>
  <p:transition spd="slow">
    <p:fade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95849"/>
      </p:ext>
    </p:extLst>
  </p:cSld>
  <p:clrMapOvr>
    <a:masterClrMapping/>
  </p:clrMapOvr>
  <p:transition spd="slow">
    <p:fade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D34E-938D-498F-AB6F-82594436F51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225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ubes2_00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6"/>
          <a:stretch>
            <a:fillRect/>
          </a:stretch>
        </p:blipFill>
        <p:spPr bwMode="auto">
          <a:xfrm>
            <a:off x="714375" y="-23813"/>
            <a:ext cx="84296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588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11373"/>
      </p:ext>
    </p:extLst>
  </p:cSld>
  <p:clrMapOvr>
    <a:masterClrMapping/>
  </p:clrMapOvr>
  <p:transition spd="slow">
    <p:fade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ubes2_00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6"/>
          <a:stretch>
            <a:fillRect/>
          </a:stretch>
        </p:blipFill>
        <p:spPr bwMode="auto">
          <a:xfrm>
            <a:off x="714375" y="-23813"/>
            <a:ext cx="84296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561975" y="3429000"/>
            <a:ext cx="4010025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588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13951"/>
      </p:ext>
    </p:extLst>
  </p:cSld>
  <p:clrMapOvr>
    <a:masterClrMapping/>
  </p:clrMapOvr>
  <p:transition spd="slow">
    <p:fade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12D5-8577-47DB-AE3E-C184DB0A35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67384"/>
      </p:ext>
    </p:extLst>
  </p:cSld>
  <p:clrMapOvr>
    <a:masterClrMapping/>
  </p:clrMapOvr>
  <p:transition spd="slow">
    <p:fade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F373-DAA5-478D-9E06-70F02BEC1C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041420"/>
      </p:ext>
    </p:extLst>
  </p:cSld>
  <p:clrMapOvr>
    <a:masterClrMapping/>
  </p:clrMapOvr>
  <p:transition spd="slow">
    <p:fade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403" r="25949" b="30144"/>
          <a:stretch>
            <a:fillRect/>
          </a:stretch>
        </p:blipFill>
        <p:spPr bwMode="auto">
          <a:xfrm>
            <a:off x="1839913" y="3989388"/>
            <a:ext cx="4865687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3692525" y="3930650"/>
            <a:ext cx="190500" cy="166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4" name="Picture 12" descr="Cubes2_0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403" r="41702" b="46883"/>
          <a:stretch>
            <a:fillRect/>
          </a:stretch>
        </p:blipFill>
        <p:spPr bwMode="auto">
          <a:xfrm>
            <a:off x="6473825" y="4802188"/>
            <a:ext cx="2670175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F551-9297-4829-98AF-732DE9B46B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314672"/>
      </p:ext>
    </p:extLst>
  </p:cSld>
  <p:clrMapOvr>
    <a:masterClrMapping/>
  </p:clrMapOvr>
  <p:transition spd="slow">
    <p:fade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0192-2F59-4D45-A0C1-21FEEA9564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095615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0192-2F59-4D45-A0C1-21FEEA9564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095615"/>
      </p:ext>
    </p:extLst>
  </p:cSld>
  <p:clrMapOvr>
    <a:masterClrMapping/>
  </p:clrMapOvr>
  <p:transition spd="slow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14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5ACE9-DFF4-4BD2-820B-B0FF914C8C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88340"/>
      </p:ext>
    </p:extLst>
  </p:cSld>
  <p:clrMapOvr>
    <a:masterClrMapping/>
  </p:clrMapOvr>
  <p:transition spd="slow">
    <p:fade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14CD5-49D1-4C8F-ABC8-AF2C377473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90434"/>
      </p:ext>
    </p:extLst>
  </p:cSld>
  <p:clrMapOvr>
    <a:masterClrMapping/>
  </p:clrMapOvr>
  <p:transition spd="slow">
    <p:fade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52F0C-A957-4652-8DBB-AFC2E99252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03293"/>
      </p:ext>
    </p:extLst>
  </p:cSld>
  <p:clrMapOvr>
    <a:masterClrMapping/>
  </p:clrMapOvr>
  <p:transition spd="slow">
    <p:fade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C545-1DDF-48C1-80CE-9C33222E16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8884"/>
      </p:ext>
    </p:extLst>
  </p:cSld>
  <p:clrMapOvr>
    <a:masterClrMapping/>
  </p:clrMapOvr>
  <p:transition spd="slow">
    <p:fade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CF7A-BEF8-479E-8335-796CB2CB83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868760"/>
      </p:ext>
    </p:extLst>
  </p:cSld>
  <p:clrMapOvr>
    <a:masterClrMapping/>
  </p:clrMapOvr>
  <p:transition spd="slow">
    <p:fade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4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BBE9C-5ACE-45EA-BF0B-95894C8CC8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176214"/>
      </p:ext>
    </p:extLst>
  </p:cSld>
  <p:clrMapOvr>
    <a:masterClrMapping/>
  </p:clrMapOvr>
  <p:transition spd="slow">
    <p:fade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8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35C6-23B5-4DB6-AC61-9435ECF552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9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070659"/>
      </p:ext>
    </p:extLst>
  </p:cSld>
  <p:clrMapOvr>
    <a:masterClrMapping/>
  </p:clrMapOvr>
  <p:transition spd="slow">
    <p:fade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5987-D5C7-486B-A6A2-C9D0D72B67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88650"/>
      </p:ext>
    </p:extLst>
  </p:cSld>
  <p:clrMapOvr>
    <a:masterClrMapping/>
  </p:clrMapOvr>
  <p:transition spd="slow"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5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C43D-C821-4ECE-B14A-0AEA51E490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547018"/>
      </p:ext>
    </p:extLst>
  </p:cSld>
  <p:clrMapOvr>
    <a:masterClrMapping/>
  </p:clrMapOvr>
  <p:transition spd="slow"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B4455-90F9-4208-88FC-C91E313D34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943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14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5ACE9-DFF4-4BD2-820B-B0FF914C8C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88340"/>
      </p:ext>
    </p:extLst>
  </p:cSld>
  <p:clrMapOvr>
    <a:masterClrMapping/>
  </p:clrMapOvr>
  <p:transition spd="slow"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D34E-938D-498F-AB6F-82594436F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2606"/>
      </p:ext>
    </p:extLst>
  </p:cSld>
  <p:clrMapOvr>
    <a:masterClrMapping/>
  </p:clrMapOvr>
  <p:transition spd="slow"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8" descr="ppt_temp1_11WhtPg4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61261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883400" y="6356350"/>
            <a:ext cx="1346200" cy="317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42325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ntarMedia PPTRG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1" descr="Peaks_001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10297" b="6575"/>
          <a:stretch>
            <a:fillRect/>
          </a:stretch>
        </p:blipFill>
        <p:spPr bwMode="auto">
          <a:xfrm>
            <a:off x="438150" y="3276600"/>
            <a:ext cx="87058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2700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628129"/>
      </p:ext>
    </p:extLst>
  </p:cSld>
  <p:clrMapOvr>
    <a:masterClrMapping/>
  </p:clrMapOvr>
  <p:transition spd="slow"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10297" b="6575"/>
          <a:stretch>
            <a:fillRect/>
          </a:stretch>
        </p:blipFill>
        <p:spPr bwMode="auto">
          <a:xfrm>
            <a:off x="438150" y="3276600"/>
            <a:ext cx="87058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0" y="2200275"/>
            <a:ext cx="4572000" cy="4400550"/>
            <a:chOff x="0" y="1386"/>
            <a:chExt cx="2880" cy="2772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376" y="1386"/>
              <a:ext cx="504" cy="27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1386"/>
              <a:ext cx="2382" cy="27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8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2700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23861"/>
      </p:ext>
    </p:extLst>
  </p:cSld>
  <p:clrMapOvr>
    <a:masterClrMapping/>
  </p:clrMapOvr>
  <p:transition spd="slow"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F33DE-C889-4273-8339-0BA3E2E0B6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22955"/>
      </p:ext>
    </p:extLst>
  </p:cSld>
  <p:clrMapOvr>
    <a:masterClrMapping/>
  </p:clrMapOvr>
  <p:transition spd="slow"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128A-4CAC-4ED2-A70A-E88FB9AE2B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94189"/>
      </p:ext>
    </p:extLst>
  </p:cSld>
  <p:clrMapOvr>
    <a:masterClrMapping/>
  </p:clrMapOvr>
  <p:transition spd="slow"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9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-6287" r="-4854" b="45151"/>
          <a:stretch>
            <a:fillRect/>
          </a:stretch>
        </p:blipFill>
        <p:spPr bwMode="auto">
          <a:xfrm>
            <a:off x="2019300" y="4800600"/>
            <a:ext cx="68865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34993" r="64732" b="31331"/>
          <a:stretch>
            <a:fillRect/>
          </a:stretch>
        </p:blipFill>
        <p:spPr bwMode="auto">
          <a:xfrm>
            <a:off x="8582025" y="6362700"/>
            <a:ext cx="561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49E9-8AD3-47DA-8C6B-89FB46653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041176"/>
      </p:ext>
    </p:extLst>
  </p:cSld>
  <p:clrMapOvr>
    <a:masterClrMapping/>
  </p:clrMapOvr>
  <p:transition spd="slow"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CD14-92D0-42B3-83E2-927C6894FE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669185"/>
      </p:ext>
    </p:extLst>
  </p:cSld>
  <p:clrMapOvr>
    <a:masterClrMapping/>
  </p:clrMapOvr>
  <p:transition spd="slow">
    <p:fade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8D0D-5A86-426E-8087-3210F6BDB2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484038"/>
      </p:ext>
    </p:extLst>
  </p:cSld>
  <p:clrMapOvr>
    <a:masterClrMapping/>
  </p:clrMapOvr>
  <p:transition spd="slow">
    <p:fade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BE5FF-49C8-4D02-9665-60CA61DBD9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278693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14CD5-49D1-4C8F-ABC8-AF2C377473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90434"/>
      </p:ext>
    </p:extLst>
  </p:cSld>
  <p:clrMapOvr>
    <a:masterClrMapping/>
  </p:clrMapOvr>
  <p:transition spd="slow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7742F-159C-461B-A090-318A07F6C0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45642"/>
      </p:ext>
    </p:extLst>
  </p:cSld>
  <p:clrMapOvr>
    <a:masterClrMapping/>
  </p:clrMapOvr>
  <p:transition spd="slow">
    <p:fade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FFE54-4F46-4E9B-8A19-631627A397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936452"/>
      </p:ext>
    </p:extLst>
  </p:cSld>
  <p:clrMapOvr>
    <a:masterClrMapping/>
  </p:clrMapOvr>
  <p:transition spd="slow">
    <p:fade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10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57CD-1746-41BB-AFDE-0BD2B0AB2D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89663"/>
      </p:ext>
    </p:extLst>
  </p:cSld>
  <p:clrMapOvr>
    <a:masterClrMapping/>
  </p:clrMapOvr>
  <p:transition spd="slow">
    <p:fade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47A3D-3A12-4952-8BD7-194B2CA484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02243"/>
      </p:ext>
    </p:extLst>
  </p:cSld>
  <p:clrMapOvr>
    <a:masterClrMapping/>
  </p:clrMapOvr>
  <p:transition spd="slow">
    <p:fade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87CF4-597A-4DEB-B5D5-6C5B56902B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360157"/>
      </p:ext>
    </p:extLst>
  </p:cSld>
  <p:clrMapOvr>
    <a:masterClrMapping/>
  </p:clrMapOvr>
  <p:transition spd="slow">
    <p:fade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84391-A439-454F-A685-3A68EE0550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37010"/>
      </p:ext>
    </p:extLst>
  </p:cSld>
  <p:clrMapOvr>
    <a:masterClrMapping/>
  </p:clrMapOvr>
  <p:transition spd="slow">
    <p:fade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702A-295D-4420-8E6E-BF08B7D3D0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74834"/>
      </p:ext>
    </p:extLst>
  </p:cSld>
  <p:clrMapOvr>
    <a:masterClrMapping/>
  </p:clrMapOvr>
  <p:transition spd="slow">
    <p:fade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CD7A5-8416-4C15-B625-997D07F2A4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71963"/>
      </p:ext>
    </p:extLst>
  </p:cSld>
  <p:clrMapOvr>
    <a:masterClrMapping/>
  </p:clrMapOvr>
  <p:transition spd="slow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ntarMedia PPTRG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2700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49345"/>
      </p:ext>
    </p:extLst>
  </p:cSld>
  <p:clrMapOvr>
    <a:masterClrMapping/>
  </p:clrMapOvr>
  <p:transition spd="slow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0" y="2200275"/>
            <a:ext cx="4572000" cy="4400550"/>
            <a:chOff x="0" y="1386"/>
            <a:chExt cx="2880" cy="2772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376" y="1386"/>
              <a:ext cx="504" cy="27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1386"/>
              <a:ext cx="2382" cy="27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7" name="Picture 8" descr="KantarMedia PPTRG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2700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33448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52F0C-A957-4652-8DBB-AFC2E99252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03293"/>
      </p:ext>
    </p:extLst>
  </p:cSld>
  <p:clrMapOvr>
    <a:masterClrMapping/>
  </p:clrMapOvr>
  <p:transition spd="slow"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401B-A206-4E2D-8B8F-9C35139E1A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838093"/>
      </p:ext>
    </p:extLst>
  </p:cSld>
  <p:clrMapOvr>
    <a:masterClrMapping/>
  </p:clrMapOvr>
  <p:transition spd="slow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381B-8E54-4951-BAE7-D3AC50F351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752634"/>
      </p:ext>
    </p:extLst>
  </p:cSld>
  <p:clrMapOvr>
    <a:masterClrMapping/>
  </p:clrMapOvr>
  <p:transition spd="slow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11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34993" r="64732" b="31331"/>
          <a:stretch>
            <a:fillRect/>
          </a:stretch>
        </p:blipFill>
        <p:spPr bwMode="auto">
          <a:xfrm>
            <a:off x="8582025" y="6362700"/>
            <a:ext cx="561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A0DA7-2D15-41A4-80CB-F2983E3D35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22153"/>
      </p:ext>
    </p:extLst>
  </p:cSld>
  <p:clrMapOvr>
    <a:masterClrMapping/>
  </p:clrMapOvr>
  <p:transition spd="slow"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E9C2-CF0A-40BD-974E-B2BA073EB2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12931"/>
      </p:ext>
    </p:extLst>
  </p:cSld>
  <p:clrMapOvr>
    <a:masterClrMapping/>
  </p:clrMapOvr>
  <p:transition spd="slow"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58E9F-EF23-43DA-9F3A-CF4EB105E7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034884"/>
      </p:ext>
    </p:extLst>
  </p:cSld>
  <p:clrMapOvr>
    <a:masterClrMapping/>
  </p:clrMapOvr>
  <p:transition spd="slow"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C5E7-6F47-4CF2-8A3E-BF8C8DD621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11603"/>
      </p:ext>
    </p:extLst>
  </p:cSld>
  <p:clrMapOvr>
    <a:masterClrMapping/>
  </p:clrMapOvr>
  <p:transition spd="slow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7525-0647-4C6C-BDC8-447F2D8E2B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045224"/>
      </p:ext>
    </p:extLst>
  </p:cSld>
  <p:clrMapOvr>
    <a:masterClrMapping/>
  </p:clrMapOvr>
  <p:transition spd="slow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E8EE-DD59-425D-86D2-715B09E27D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42659"/>
      </p:ext>
    </p:extLst>
  </p:cSld>
  <p:clrMapOvr>
    <a:masterClrMapping/>
  </p:clrMapOvr>
  <p:transition spd="slow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8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0C93-D2D6-492D-AC87-108E2E5E36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947835"/>
      </p:ext>
    </p:extLst>
  </p:cSld>
  <p:clrMapOvr>
    <a:masterClrMapping/>
  </p:clrMapOvr>
  <p:transition spd="slow"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F219-BB5D-47E4-A6D6-6BFB1C5B84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12552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C545-1DDF-48C1-80CE-9C33222E16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8884"/>
      </p:ext>
    </p:extLst>
  </p:cSld>
  <p:clrMapOvr>
    <a:masterClrMapping/>
  </p:clrMapOvr>
  <p:transition spd="slow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1DBA-69E3-4B41-8873-DB12A2CEAB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29266"/>
      </p:ext>
    </p:extLst>
  </p:cSld>
  <p:clrMapOvr>
    <a:masterClrMapping/>
  </p:clrMapOvr>
  <p:transition spd="slow"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FC1D-29BD-4F1B-957B-A530259A7B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78291"/>
      </p:ext>
    </p:extLst>
  </p:cSld>
  <p:clrMapOvr>
    <a:masterClrMapping/>
  </p:clrMapOvr>
  <p:transition spd="slow"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6475-DB85-4A95-A96B-0DCD3784C1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985569"/>
      </p:ext>
    </p:extLst>
  </p:cSld>
  <p:clrMapOvr>
    <a:masterClrMapping/>
  </p:clrMapOvr>
  <p:transition spd="slow"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FF511-1956-4CD3-A4A8-8813891AEE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6807"/>
      </p:ext>
    </p:extLst>
  </p:cSld>
  <p:clrMapOvr>
    <a:masterClrMapping/>
  </p:clrMapOvr>
  <p:transition spd="slow"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pherePrint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0"/>
          <a:stretch>
            <a:fillRect/>
          </a:stretch>
        </p:blipFill>
        <p:spPr bwMode="auto">
          <a:xfrm>
            <a:off x="104775" y="0"/>
            <a:ext cx="903922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2700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9" name="Picture 14" descr="Fluidity_00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440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430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pherePrint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0"/>
          <a:stretch>
            <a:fillRect/>
          </a:stretch>
        </p:blipFill>
        <p:spPr bwMode="auto">
          <a:xfrm>
            <a:off x="104775" y="0"/>
            <a:ext cx="903922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61975" y="3429000"/>
            <a:ext cx="4010025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2700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1" name="Picture 14" descr="Fluidity_00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440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561975" y="3429000"/>
            <a:ext cx="4010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04985"/>
      </p:ext>
    </p:extLst>
  </p:cSld>
  <p:clrMapOvr>
    <a:masterClrMapping/>
  </p:clrMapOvr>
  <p:transition spd="slow"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2C270-7778-4520-B0AE-AE9E0D75BE3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472313"/>
      </p:ext>
    </p:extLst>
  </p:cSld>
  <p:clrMapOvr>
    <a:masterClrMapping/>
  </p:clrMapOvr>
  <p:transition spd="slow"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D0AE6-808E-4902-B583-A497D498D11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344062"/>
      </p:ext>
    </p:extLst>
  </p:cSld>
  <p:clrMapOvr>
    <a:masterClrMapping/>
  </p:clrMapOvr>
  <p:transition spd="slow">
    <p:fade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spherePrint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81" t="7726" r="60287" b="35703"/>
          <a:stretch>
            <a:fillRect/>
          </a:stretch>
        </p:blipFill>
        <p:spPr bwMode="auto">
          <a:xfrm>
            <a:off x="561975" y="3952875"/>
            <a:ext cx="43148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spherePrint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6" t="10507" r="27937" b="44977"/>
          <a:stretch>
            <a:fillRect/>
          </a:stretch>
        </p:blipFill>
        <p:spPr bwMode="auto">
          <a:xfrm>
            <a:off x="4800600" y="4095750"/>
            <a:ext cx="298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spherePrint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1" t="22623" r="33887" b="43307"/>
          <a:stretch>
            <a:fillRect/>
          </a:stretch>
        </p:blipFill>
        <p:spPr bwMode="auto">
          <a:xfrm>
            <a:off x="7219950" y="4965700"/>
            <a:ext cx="19240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ADE6-F159-45B3-A8DB-818C0EB7E5D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12" name="Picture 14" descr="Fluidity_0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8"/>
          <a:stretch>
            <a:fillRect/>
          </a:stretch>
        </p:blipFill>
        <p:spPr bwMode="auto">
          <a:xfrm>
            <a:off x="7161213" y="3386138"/>
            <a:ext cx="1982787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14" descr="Fluidity_00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3943350"/>
            <a:ext cx="16668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luidity_00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892675"/>
            <a:ext cx="11223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Fluidity_00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4370388"/>
            <a:ext cx="1420813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Fluidity_00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4370388"/>
            <a:ext cx="1420812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51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59A57-0790-4F89-B84E-04A368E5E8C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0895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spherePrint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81" t="7726" r="60287" b="35703"/>
          <a:stretch>
            <a:fillRect/>
          </a:stretch>
        </p:blipFill>
        <p:spPr bwMode="auto">
          <a:xfrm>
            <a:off x="561975" y="3952875"/>
            <a:ext cx="43148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spherePrint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6" t="10507" r="27937" b="44977"/>
          <a:stretch>
            <a:fillRect/>
          </a:stretch>
        </p:blipFill>
        <p:spPr bwMode="auto">
          <a:xfrm>
            <a:off x="4800600" y="4095750"/>
            <a:ext cx="298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spherePrint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1" t="22623" r="33887" b="43307"/>
          <a:stretch>
            <a:fillRect/>
          </a:stretch>
        </p:blipFill>
        <p:spPr bwMode="auto">
          <a:xfrm>
            <a:off x="7219950" y="4965700"/>
            <a:ext cx="19240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CEC2384A-7E69-41C1-BA8C-422C5A0F28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1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CF7A-BEF8-479E-8335-796CB2CB83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868760"/>
      </p:ext>
    </p:extLst>
  </p:cSld>
  <p:clrMapOvr>
    <a:masterClrMapping/>
  </p:clrMapOvr>
  <p:transition spd="slow"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D9D5-8EBD-4CD9-834F-B230C26CDCF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75680"/>
      </p:ext>
    </p:extLst>
  </p:cSld>
  <p:clrMapOvr>
    <a:masterClrMapping/>
  </p:clrMapOvr>
  <p:transition spd="slow">
    <p:fade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7BDC-AE1B-4517-8624-9EDA6F8C200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sp>
        <p:nvSpPr>
          <p:cNvPr id="11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08633"/>
      </p:ext>
    </p:extLst>
  </p:cSld>
  <p:clrMapOvr>
    <a:masterClrMapping/>
  </p:clrMapOvr>
  <p:transition spd="slow">
    <p:fade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2ABB0-7FC0-4C81-8C6C-D134E1CFE70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10312"/>
      </p:ext>
    </p:extLst>
  </p:cSld>
  <p:clrMapOvr>
    <a:masterClrMapping/>
  </p:clrMapOvr>
  <p:transition spd="slow">
    <p:fade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118A-4933-4D6F-A78E-A070E140937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sp>
        <p:nvSpPr>
          <p:cNvPr id="11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58648"/>
      </p:ext>
    </p:extLst>
  </p:cSld>
  <p:clrMapOvr>
    <a:masterClrMapping/>
  </p:clrMapOvr>
  <p:transition spd="slow">
    <p:fade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12"/>
          <p:cNvSpPr>
            <a:spLocks noEditPoints="1"/>
          </p:cNvSpPr>
          <p:nvPr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0ED3-A0B5-419F-A31C-213DB7B4B55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sp>
        <p:nvSpPr>
          <p:cNvPr id="12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Freeform 9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2773"/>
      </p:ext>
    </p:extLst>
  </p:cSld>
  <p:clrMapOvr>
    <a:masterClrMapping/>
  </p:clrMapOvr>
  <p:transition spd="slow">
    <p:fade/>
  </p:transition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9A60-0C04-43B9-AA34-6A37D4A005D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sp>
        <p:nvSpPr>
          <p:cNvPr id="11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53331"/>
      </p:ext>
    </p:extLst>
  </p:cSld>
  <p:clrMapOvr>
    <a:masterClrMapping/>
  </p:clrMapOvr>
  <p:transition spd="slow">
    <p:fade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D87D4-58CF-4BB5-9342-8AEE85FA035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sp>
        <p:nvSpPr>
          <p:cNvPr id="1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38634"/>
      </p:ext>
    </p:extLst>
  </p:cSld>
  <p:clrMapOvr>
    <a:masterClrMapping/>
  </p:clrMapOvr>
  <p:transition spd="slow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9CC7-A7CE-4A32-8D8F-D017D836E4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sp>
        <p:nvSpPr>
          <p:cNvPr id="14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470"/>
      </p:ext>
    </p:extLst>
  </p:cSld>
  <p:clrMapOvr>
    <a:masterClrMapping/>
  </p:clrMapOvr>
  <p:transition spd="slow"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CF07-C12D-4B52-9592-7503FEB5547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sp>
        <p:nvSpPr>
          <p:cNvPr id="8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7880"/>
      </p:ext>
    </p:extLst>
  </p:cSld>
  <p:clrMapOvr>
    <a:masterClrMapping/>
  </p:clrMapOvr>
  <p:transition spd="slow"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C637A-9703-43EC-AEB0-76EEA30CBE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6708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4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BBE9C-5ACE-45EA-BF0B-95894C8CC8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176214"/>
      </p:ext>
    </p:extLst>
  </p:cSld>
  <p:clrMapOvr>
    <a:masterClrMapping/>
  </p:clrMapOvr>
  <p:transition spd="slow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59496"/>
      </p:ext>
    </p:extLst>
  </p:cSld>
  <p:clrMapOvr>
    <a:masterClrMapping/>
  </p:clrMapOvr>
  <p:transition spd="slow"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D34E-938D-498F-AB6F-82594436F51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225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3" y="1619250"/>
            <a:ext cx="3935412" cy="4268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19250"/>
            <a:ext cx="3935413" cy="4268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ACA4-BED4-4574-B599-1C9A223C73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06784"/>
      </p:ext>
    </p:extLst>
  </p:cSld>
  <p:clrMapOvr>
    <a:masterClrMapping/>
  </p:clrMapOvr>
  <p:transition spd="slow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luidity_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440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588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229284"/>
      </p:ext>
    </p:extLst>
  </p:cSld>
  <p:clrMapOvr>
    <a:masterClrMapping/>
  </p:clrMapOvr>
  <p:transition spd="slow"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luidity_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440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561975" y="3429000"/>
            <a:ext cx="4010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588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967334"/>
      </p:ext>
    </p:extLst>
  </p:cSld>
  <p:clrMapOvr>
    <a:masterClrMapping/>
  </p:clrMapOvr>
  <p:transition spd="slow"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2C270-7778-4520-B0AE-AE9E0D75BE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36876"/>
      </p:ext>
    </p:extLst>
  </p:cSld>
  <p:clrMapOvr>
    <a:masterClrMapping/>
  </p:clrMapOvr>
  <p:transition spd="slow"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D0AE6-808E-4902-B583-A497D498D1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01202"/>
      </p:ext>
    </p:extLst>
  </p:cSld>
  <p:clrMapOvr>
    <a:masterClrMapping/>
  </p:clrMapOvr>
  <p:transition spd="slow">
    <p:fad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Fluidity_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8"/>
          <a:stretch>
            <a:fillRect/>
          </a:stretch>
        </p:blipFill>
        <p:spPr bwMode="auto">
          <a:xfrm>
            <a:off x="7161213" y="3386138"/>
            <a:ext cx="1982787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14" descr="Fluidity_0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3943350"/>
            <a:ext cx="16668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Fluidity_00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892675"/>
            <a:ext cx="11223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Fluidity_00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4370388"/>
            <a:ext cx="1420813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Fluidity_00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4370388"/>
            <a:ext cx="1420812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ADE6-F159-45B3-A8DB-818C0EB7E5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322396"/>
      </p:ext>
    </p:extLst>
  </p:cSld>
  <p:clrMapOvr>
    <a:masterClrMapping/>
  </p:clrMapOvr>
  <p:transition spd="slow"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59A57-0790-4F89-B84E-04A368E5E8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97547"/>
      </p:ext>
    </p:extLst>
  </p:cSld>
  <p:clrMapOvr>
    <a:masterClrMapping/>
  </p:clrMapOvr>
  <p:transition spd="slow"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D9D5-8EBD-4CD9-834F-B230C26CDC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671982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8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35C6-23B5-4DB6-AC61-9435ECF552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9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070659"/>
      </p:ext>
    </p:extLst>
  </p:cSld>
  <p:clrMapOvr>
    <a:masterClrMapping/>
  </p:clrMapOvr>
  <p:transition spd="slow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7BDC-AE1B-4517-8624-9EDA6F8C20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88699"/>
      </p:ext>
    </p:extLst>
  </p:cSld>
  <p:clrMapOvr>
    <a:masterClrMapping/>
  </p:clrMapOvr>
  <p:transition spd="slow">
    <p:fad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2ABB0-7FC0-4C81-8C6C-D134E1CFE7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352710"/>
      </p:ext>
    </p:extLst>
  </p:cSld>
  <p:clrMapOvr>
    <a:masterClrMapping/>
  </p:clrMapOvr>
  <p:transition spd="slow"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118A-4933-4D6F-A78E-A070E14093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20852"/>
      </p:ext>
    </p:extLst>
  </p:cSld>
  <p:clrMapOvr>
    <a:masterClrMapping/>
  </p:clrMapOvr>
  <p:transition spd="slow"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9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0ED3-A0B5-419F-A31C-213DB7B4B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180469"/>
      </p:ext>
    </p:extLst>
  </p:cSld>
  <p:clrMapOvr>
    <a:masterClrMapping/>
  </p:clrMapOvr>
  <p:transition spd="slow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9A60-0C04-43B9-AA34-6A37D4A005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564"/>
      </p:ext>
    </p:extLst>
  </p:cSld>
  <p:clrMapOvr>
    <a:masterClrMapping/>
  </p:clrMapOvr>
  <p:transition spd="slow"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D87D4-58CF-4BB5-9342-8AEE85FA03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47287"/>
      </p:ext>
    </p:extLst>
  </p:cSld>
  <p:clrMapOvr>
    <a:masterClrMapping/>
  </p:clrMapOvr>
  <p:transition spd="slow"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9CC7-A7CE-4A32-8D8F-D017D836E4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678451"/>
      </p:ext>
    </p:extLst>
  </p:cSld>
  <p:clrMapOvr>
    <a:masterClrMapping/>
  </p:clrMapOvr>
  <p:transition spd="slow">
    <p:fad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CF07-C12D-4B52-9592-7503FEB55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721527"/>
      </p:ext>
    </p:extLst>
  </p:cSld>
  <p:clrMapOvr>
    <a:masterClrMapping/>
  </p:clrMapOvr>
  <p:transition spd="slow">
    <p:fad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C637A-9703-43EC-AEB0-76EEA30CBE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389562"/>
      </p:ext>
    </p:extLst>
  </p:cSld>
  <p:clrMapOvr>
    <a:masterClrMapping/>
  </p:clrMapOvr>
  <p:transition spd="slow">
    <p:fade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2792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5987-D5C7-486B-A6A2-C9D0D72B67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88650"/>
      </p:ext>
    </p:extLst>
  </p:cSld>
  <p:clrMapOvr>
    <a:masterClrMapping/>
  </p:clrMapOvr>
  <p:transition spd="slow"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95849"/>
      </p:ext>
    </p:extLst>
  </p:cSld>
  <p:clrMapOvr>
    <a:masterClrMapping/>
  </p:clrMapOvr>
  <p:transition spd="slow">
    <p:fade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ubes2_00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6"/>
          <a:stretch>
            <a:fillRect/>
          </a:stretch>
        </p:blipFill>
        <p:spPr bwMode="auto">
          <a:xfrm>
            <a:off x="714375" y="-23813"/>
            <a:ext cx="84296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588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11373"/>
      </p:ext>
    </p:extLst>
  </p:cSld>
  <p:clrMapOvr>
    <a:masterClrMapping/>
  </p:clrMapOvr>
  <p:transition spd="slow">
    <p:fade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ubes2_00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6"/>
          <a:stretch>
            <a:fillRect/>
          </a:stretch>
        </p:blipFill>
        <p:spPr bwMode="auto">
          <a:xfrm>
            <a:off x="714375" y="-23813"/>
            <a:ext cx="842962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561975" y="3429000"/>
            <a:ext cx="4010025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588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13951"/>
      </p:ext>
    </p:extLst>
  </p:cSld>
  <p:clrMapOvr>
    <a:masterClrMapping/>
  </p:clrMapOvr>
  <p:transition spd="slow">
    <p:fade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12D5-8577-47DB-AE3E-C184DB0A35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67384"/>
      </p:ext>
    </p:extLst>
  </p:cSld>
  <p:clrMapOvr>
    <a:masterClrMapping/>
  </p:clrMapOvr>
  <p:transition spd="slow">
    <p:fade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F373-DAA5-478D-9E06-70F02BEC1C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041420"/>
      </p:ext>
    </p:extLst>
  </p:cSld>
  <p:clrMapOvr>
    <a:masterClrMapping/>
  </p:clrMapOvr>
  <p:transition spd="slow">
    <p:fade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403" r="25949" b="30144"/>
          <a:stretch>
            <a:fillRect/>
          </a:stretch>
        </p:blipFill>
        <p:spPr bwMode="auto">
          <a:xfrm>
            <a:off x="1839913" y="3989388"/>
            <a:ext cx="4865687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3692525" y="3930650"/>
            <a:ext cx="190500" cy="1666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4" name="Picture 12" descr="Cubes2_0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403" r="41702" b="46883"/>
          <a:stretch>
            <a:fillRect/>
          </a:stretch>
        </p:blipFill>
        <p:spPr bwMode="auto">
          <a:xfrm>
            <a:off x="6473825" y="4802188"/>
            <a:ext cx="2670175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F551-9297-4829-98AF-732DE9B46B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314672"/>
      </p:ext>
    </p:extLst>
  </p:cSld>
  <p:clrMapOvr>
    <a:masterClrMapping/>
  </p:clrMapOvr>
  <p:transition spd="slow">
    <p:fade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0192-2F59-4D45-A0C1-21FEEA9564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095615"/>
      </p:ext>
    </p:extLst>
  </p:cSld>
  <p:clrMapOvr>
    <a:masterClrMapping/>
  </p:clrMapOvr>
  <p:transition spd="slow">
    <p:fade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14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5ACE9-DFF4-4BD2-820B-B0FF914C8C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88340"/>
      </p:ext>
    </p:extLst>
  </p:cSld>
  <p:clrMapOvr>
    <a:masterClrMapping/>
  </p:clrMapOvr>
  <p:transition spd="slow">
    <p:fade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14CD5-49D1-4C8F-ABC8-AF2C377473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90434"/>
      </p:ext>
    </p:extLst>
  </p:cSld>
  <p:clrMapOvr>
    <a:masterClrMapping/>
  </p:clrMapOvr>
  <p:transition spd="slow">
    <p:fad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52F0C-A957-4652-8DBB-AFC2E99252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03293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5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C43D-C821-4ECE-B14A-0AEA51E490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547018"/>
      </p:ext>
    </p:extLst>
  </p:cSld>
  <p:clrMapOvr>
    <a:masterClrMapping/>
  </p:clrMapOvr>
  <p:transition spd="slow"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C545-1DDF-48C1-80CE-9C33222E16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8884"/>
      </p:ext>
    </p:extLst>
  </p:cSld>
  <p:clrMapOvr>
    <a:masterClrMapping/>
  </p:clrMapOvr>
  <p:transition spd="slow">
    <p:fade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CF7A-BEF8-479E-8335-796CB2CB83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868760"/>
      </p:ext>
    </p:extLst>
  </p:cSld>
  <p:clrMapOvr>
    <a:masterClrMapping/>
  </p:clrMapOvr>
  <p:transition spd="slow">
    <p:fad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4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BBE9C-5ACE-45EA-BF0B-95894C8CC8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176214"/>
      </p:ext>
    </p:extLst>
  </p:cSld>
  <p:clrMapOvr>
    <a:masterClrMapping/>
  </p:clrMapOvr>
  <p:transition spd="slow">
    <p:fade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8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35C6-23B5-4DB6-AC61-9435ECF552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9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070659"/>
      </p:ext>
    </p:extLst>
  </p:cSld>
  <p:clrMapOvr>
    <a:masterClrMapping/>
  </p:clrMapOvr>
  <p:transition spd="slow">
    <p:fad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5987-D5C7-486B-A6A2-C9D0D72B67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88650"/>
      </p:ext>
    </p:extLst>
  </p:cSld>
  <p:clrMapOvr>
    <a:masterClrMapping/>
  </p:clrMapOvr>
  <p:transition spd="slow">
    <p:fade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40"/>
          <p:cNvSpPr>
            <a:spLocks noChangeArrowheads="1"/>
          </p:cNvSpPr>
          <p:nvPr userDrawn="1"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5" name="Picture 12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Cubes2_00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39" descr="KANTAR_MED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C43D-C821-4ECE-B14A-0AEA51E490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547018"/>
      </p:ext>
    </p:extLst>
  </p:cSld>
  <p:clrMapOvr>
    <a:masterClrMapping/>
  </p:clrMapOvr>
  <p:transition spd="slow">
    <p:fad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B4455-90F9-4208-88FC-C91E313D34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943"/>
      </p:ext>
    </p:extLst>
  </p:cSld>
  <p:clrMapOvr>
    <a:masterClrMapping/>
  </p:clrMapOvr>
  <p:transition spd="slow">
    <p:fad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D34E-938D-498F-AB6F-82594436F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2606"/>
      </p:ext>
    </p:extLst>
  </p:cSld>
  <p:clrMapOvr>
    <a:masterClrMapping/>
  </p:clrMapOvr>
  <p:transition spd="slow">
    <p:fad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8" descr="ppt_temp1_11WhtPg4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61261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883400" y="6356350"/>
            <a:ext cx="1346200" cy="317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42325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ntarMedia PPTRG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1" descr="Peaks_001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10297" b="6575"/>
          <a:stretch>
            <a:fillRect/>
          </a:stretch>
        </p:blipFill>
        <p:spPr bwMode="auto">
          <a:xfrm>
            <a:off x="438150" y="3276600"/>
            <a:ext cx="87058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2700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628129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B4455-90F9-4208-88FC-C91E313D34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943"/>
      </p:ext>
    </p:extLst>
  </p:cSld>
  <p:clrMapOvr>
    <a:masterClrMapping/>
  </p:clrMapOvr>
  <p:transition spd="slow">
    <p:fad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10297" b="6575"/>
          <a:stretch>
            <a:fillRect/>
          </a:stretch>
        </p:blipFill>
        <p:spPr bwMode="auto">
          <a:xfrm>
            <a:off x="438150" y="3276600"/>
            <a:ext cx="87058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0" y="2200275"/>
            <a:ext cx="4572000" cy="4400550"/>
            <a:chOff x="0" y="1386"/>
            <a:chExt cx="2880" cy="2772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376" y="1386"/>
              <a:ext cx="504" cy="27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1386"/>
              <a:ext cx="2382" cy="27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8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2700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23861"/>
      </p:ext>
    </p:extLst>
  </p:cSld>
  <p:clrMapOvr>
    <a:masterClrMapping/>
  </p:clrMapOvr>
  <p:transition spd="slow">
    <p:fade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F33DE-C889-4273-8339-0BA3E2E0B6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22955"/>
      </p:ext>
    </p:extLst>
  </p:cSld>
  <p:clrMapOvr>
    <a:masterClrMapping/>
  </p:clrMapOvr>
  <p:transition spd="slow">
    <p:fade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128A-4CAC-4ED2-A70A-E88FB9AE2B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94189"/>
      </p:ext>
    </p:extLst>
  </p:cSld>
  <p:clrMapOvr>
    <a:masterClrMapping/>
  </p:clrMapOvr>
  <p:transition spd="slow"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9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-6287" r="-4854" b="45151"/>
          <a:stretch>
            <a:fillRect/>
          </a:stretch>
        </p:blipFill>
        <p:spPr bwMode="auto">
          <a:xfrm>
            <a:off x="2019300" y="4800600"/>
            <a:ext cx="68865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34993" r="64732" b="31331"/>
          <a:stretch>
            <a:fillRect/>
          </a:stretch>
        </p:blipFill>
        <p:spPr bwMode="auto">
          <a:xfrm>
            <a:off x="8582025" y="6362700"/>
            <a:ext cx="561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49E9-8AD3-47DA-8C6B-89FB46653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041176"/>
      </p:ext>
    </p:extLst>
  </p:cSld>
  <p:clrMapOvr>
    <a:masterClrMapping/>
  </p:clrMapOvr>
  <p:transition spd="slow">
    <p:fad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CD14-92D0-42B3-83E2-927C6894FE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669185"/>
      </p:ext>
    </p:extLst>
  </p:cSld>
  <p:clrMapOvr>
    <a:masterClrMapping/>
  </p:clrMapOvr>
  <p:transition spd="slow">
    <p:fade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8D0D-5A86-426E-8087-3210F6BDB2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484038"/>
      </p:ext>
    </p:extLst>
  </p:cSld>
  <p:clrMapOvr>
    <a:masterClrMapping/>
  </p:clrMapOvr>
  <p:transition spd="slow">
    <p:fade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BE5FF-49C8-4D02-9665-60CA61DBD9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278693"/>
      </p:ext>
    </p:extLst>
  </p:cSld>
  <p:clrMapOvr>
    <a:masterClrMapping/>
  </p:clrMapOvr>
  <p:transition spd="slow">
    <p:fad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7742F-159C-461B-A090-318A07F6C0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45642"/>
      </p:ext>
    </p:extLst>
  </p:cSld>
  <p:clrMapOvr>
    <a:masterClrMapping/>
  </p:clrMapOvr>
  <p:transition spd="slow">
    <p:fade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FFE54-4F46-4E9B-8A19-631627A397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936452"/>
      </p:ext>
    </p:extLst>
  </p:cSld>
  <p:clrMapOvr>
    <a:masterClrMapping/>
  </p:clrMapOvr>
  <p:transition spd="slow">
    <p:fade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10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57CD-1746-41BB-AFDE-0BD2B0AB2D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89663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D34E-938D-498F-AB6F-82594436F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2606"/>
      </p:ext>
    </p:extLst>
  </p:cSld>
  <p:clrMapOvr>
    <a:masterClrMapping/>
  </p:clrMapOvr>
  <p:transition spd="slow"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47A3D-3A12-4952-8BD7-194B2CA484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02243"/>
      </p:ext>
    </p:extLst>
  </p:cSld>
  <p:clrMapOvr>
    <a:masterClrMapping/>
  </p:clrMapOvr>
  <p:transition spd="slow">
    <p:fade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87CF4-597A-4DEB-B5D5-6C5B56902B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360157"/>
      </p:ext>
    </p:extLst>
  </p:cSld>
  <p:clrMapOvr>
    <a:masterClrMapping/>
  </p:clrMapOvr>
  <p:transition spd="slow">
    <p:fade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84391-A439-454F-A685-3A68EE0550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37010"/>
      </p:ext>
    </p:extLst>
  </p:cSld>
  <p:clrMapOvr>
    <a:masterClrMapping/>
  </p:clrMapOvr>
  <p:transition spd="slow">
    <p:fade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702A-295D-4420-8E6E-BF08B7D3D0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74834"/>
      </p:ext>
    </p:extLst>
  </p:cSld>
  <p:clrMapOvr>
    <a:masterClrMapping/>
  </p:clrMapOvr>
  <p:transition spd="slow">
    <p:fade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CD7A5-8416-4C15-B625-997D07F2A4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71963"/>
      </p:ext>
    </p:extLst>
  </p:cSld>
  <p:clrMapOvr>
    <a:masterClrMapping/>
  </p:clrMapOvr>
  <p:transition spd="slow">
    <p:fade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ntarMedia PPTRG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2700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49345"/>
      </p:ext>
    </p:extLst>
  </p:cSld>
  <p:clrMapOvr>
    <a:masterClrMapping/>
  </p:clrMapOvr>
  <p:transition spd="slow">
    <p:fade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0" y="2200275"/>
            <a:ext cx="4572000" cy="4400550"/>
            <a:chOff x="0" y="1386"/>
            <a:chExt cx="2880" cy="2772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376" y="1386"/>
              <a:ext cx="504" cy="27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1386"/>
              <a:ext cx="2382" cy="27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7" name="Picture 8" descr="KantarMedia PPTRG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2700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33448"/>
      </p:ext>
    </p:extLst>
  </p:cSld>
  <p:clrMapOvr>
    <a:masterClrMapping/>
  </p:clrMapOvr>
  <p:transition spd="slow">
    <p:fade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401B-A206-4E2D-8B8F-9C35139E1A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838093"/>
      </p:ext>
    </p:extLst>
  </p:cSld>
  <p:clrMapOvr>
    <a:masterClrMapping/>
  </p:clrMapOvr>
  <p:transition spd="slow">
    <p:fade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381B-8E54-4951-BAE7-D3AC50F351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752634"/>
      </p:ext>
    </p:extLst>
  </p:cSld>
  <p:clrMapOvr>
    <a:masterClrMapping/>
  </p:clrMapOvr>
  <p:transition spd="slow">
    <p:fade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11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34993" r="64732" b="31331"/>
          <a:stretch>
            <a:fillRect/>
          </a:stretch>
        </p:blipFill>
        <p:spPr bwMode="auto">
          <a:xfrm>
            <a:off x="8582025" y="6362700"/>
            <a:ext cx="561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A0DA7-2D15-41A4-80CB-F2983E3D35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22153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Fu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8" descr="ppt_temp1_11WhtPg4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61261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883400" y="6356350"/>
            <a:ext cx="1346200" cy="317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42325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E9C2-CF0A-40BD-974E-B2BA073EB2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12931"/>
      </p:ext>
    </p:extLst>
  </p:cSld>
  <p:clrMapOvr>
    <a:masterClrMapping/>
  </p:clrMapOvr>
  <p:transition spd="slow">
    <p:fade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58E9F-EF23-43DA-9F3A-CF4EB105E7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034884"/>
      </p:ext>
    </p:extLst>
  </p:cSld>
  <p:clrMapOvr>
    <a:masterClrMapping/>
  </p:clrMapOvr>
  <p:transition spd="slow">
    <p:fade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C5E7-6F47-4CF2-8A3E-BF8C8DD621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11603"/>
      </p:ext>
    </p:extLst>
  </p:cSld>
  <p:clrMapOvr>
    <a:masterClrMapping/>
  </p:clrMapOvr>
  <p:transition spd="slow">
    <p:fade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7525-0647-4C6C-BDC8-447F2D8E2B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045224"/>
      </p:ext>
    </p:extLst>
  </p:cSld>
  <p:clrMapOvr>
    <a:masterClrMapping/>
  </p:clrMapOvr>
  <p:transition spd="slow">
    <p:fade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E8EE-DD59-425D-86D2-715B09E27D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42659"/>
      </p:ext>
    </p:extLst>
  </p:cSld>
  <p:clrMapOvr>
    <a:masterClrMapping/>
  </p:clrMapOvr>
  <p:transition spd="slow">
    <p:fade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8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0C93-D2D6-492D-AC87-108E2E5E36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947835"/>
      </p:ext>
    </p:extLst>
  </p:cSld>
  <p:clrMapOvr>
    <a:masterClrMapping/>
  </p:clrMapOvr>
  <p:transition spd="slow">
    <p:fade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F219-BB5D-47E4-A6D6-6BFB1C5B84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12552"/>
      </p:ext>
    </p:extLst>
  </p:cSld>
  <p:clrMapOvr>
    <a:masterClrMapping/>
  </p:clrMapOvr>
  <p:transition spd="slow">
    <p:fade/>
  </p:transition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1DBA-69E3-4B41-8873-DB12A2CEAB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29266"/>
      </p:ext>
    </p:extLst>
  </p:cSld>
  <p:clrMapOvr>
    <a:masterClrMapping/>
  </p:clrMapOvr>
  <p:transition spd="slow">
    <p:fade/>
  </p:transition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FC1D-29BD-4F1B-957B-A530259A7B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78291"/>
      </p:ext>
    </p:extLst>
  </p:cSld>
  <p:clrMapOvr>
    <a:masterClrMapping/>
  </p:clrMapOvr>
  <p:transition spd="slow">
    <p:fade/>
  </p:transition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6475-DB85-4A95-A96B-0DCD3784C1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985569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ntarMedia PPTRG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11" descr="Peaks_001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10297" b="6575"/>
          <a:stretch>
            <a:fillRect/>
          </a:stretch>
        </p:blipFill>
        <p:spPr bwMode="auto">
          <a:xfrm>
            <a:off x="438150" y="3276600"/>
            <a:ext cx="87058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2700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628129"/>
      </p:ext>
    </p:extLst>
  </p:cSld>
  <p:clrMapOvr>
    <a:masterClrMapping/>
  </p:clrMapOvr>
  <p:transition spd="slow"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FF511-1956-4CD3-A4A8-8813891AEE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6807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10297" b="6575"/>
          <a:stretch>
            <a:fillRect/>
          </a:stretch>
        </p:blipFill>
        <p:spPr bwMode="auto">
          <a:xfrm>
            <a:off x="438150" y="3276600"/>
            <a:ext cx="87058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0" y="2200275"/>
            <a:ext cx="4572000" cy="4400550"/>
            <a:chOff x="0" y="1386"/>
            <a:chExt cx="2880" cy="2772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376" y="1386"/>
              <a:ext cx="504" cy="27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1386"/>
              <a:ext cx="2382" cy="27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8" name="Picture 8" descr="KantarMedia PPTRGB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2700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2386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CEC2384A-7E69-41C1-BA8C-422C5A0F28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08957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F33DE-C889-4273-8339-0BA3E2E0B6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22955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128A-4CAC-4ED2-A70A-E88FB9AE2B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94189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9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-6287" r="-4854" b="45151"/>
          <a:stretch>
            <a:fillRect/>
          </a:stretch>
        </p:blipFill>
        <p:spPr bwMode="auto">
          <a:xfrm>
            <a:off x="2019300" y="4800600"/>
            <a:ext cx="68865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34993" r="64732" b="31331"/>
          <a:stretch>
            <a:fillRect/>
          </a:stretch>
        </p:blipFill>
        <p:spPr bwMode="auto">
          <a:xfrm>
            <a:off x="8582025" y="6362700"/>
            <a:ext cx="561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849E9-8AD3-47DA-8C6B-89FB46653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041176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CD14-92D0-42B3-83E2-927C6894FE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669185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8D0D-5A86-426E-8087-3210F6BDB2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484038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BE5FF-49C8-4D02-9665-60CA61DBD9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278693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7742F-159C-461B-A090-318A07F6C0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45642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FFE54-4F46-4E9B-8A19-631627A397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936452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10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57CD-1746-41BB-AFDE-0BD2B0AB2D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89663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47A3D-3A12-4952-8BD7-194B2CA484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0224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EC2384A-7E69-41C1-BA8C-422C5A0F28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75680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87CF4-597A-4DEB-B5D5-6C5B56902B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360157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84391-A439-454F-A685-3A68EE0550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37010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702A-295D-4420-8E6E-BF08B7D3D0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74834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CD7A5-8416-4C15-B625-997D07F2A4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71963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D34E-938D-498F-AB6F-82594436F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2606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ntarMedia PPTRG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 marL="0" indent="12700"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49345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 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0" y="2200275"/>
            <a:ext cx="4572000" cy="4400550"/>
            <a:chOff x="0" y="1386"/>
            <a:chExt cx="2880" cy="2772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376" y="1386"/>
              <a:ext cx="504" cy="27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1386"/>
              <a:ext cx="2382" cy="27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7" name="Picture 8" descr="KantarMedia PPTRG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561975" y="3429000"/>
            <a:ext cx="40100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2790877"/>
            <a:ext cx="5261678" cy="409575"/>
          </a:xfrm>
        </p:spPr>
        <p:txBody>
          <a:bodyPr anchor="b"/>
          <a:lstStyle>
            <a:lvl1pPr>
              <a:lnSpc>
                <a:spcPts val="2600"/>
              </a:lnSpc>
              <a:defRPr kumimoji="0" lang="en-GB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571875"/>
            <a:ext cx="4517848" cy="988836"/>
          </a:xfrm>
        </p:spPr>
        <p:txBody>
          <a:bodyPr/>
          <a:lstStyle>
            <a:lvl1pPr marL="0" indent="12700">
              <a:lnSpc>
                <a:spcPts val="2600"/>
              </a:lnSpc>
              <a:def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33448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401B-A206-4E2D-8B8F-9C35139E1A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838093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39100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4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40687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3307387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500"/>
              </a:lnSpc>
              <a:buFontTx/>
              <a:buNone/>
              <a:defRPr sz="1100" b="1"/>
            </a:lvl4pPr>
            <a:lvl5pPr marL="176213" indent="0">
              <a:lnSpc>
                <a:spcPts val="15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8"/>
          </p:nvPr>
        </p:nvSpPr>
        <p:spPr>
          <a:xfrm>
            <a:off x="6049920" y="1618875"/>
            <a:ext cx="2520000" cy="4258800"/>
          </a:xfrm>
        </p:spPr>
        <p:txBody>
          <a:bodyPr/>
          <a:lstStyle>
            <a:lvl1pPr marL="0" indent="1588">
              <a:lnSpc>
                <a:spcPts val="2000"/>
              </a:lnSpc>
              <a:defRPr sz="1400" b="0"/>
            </a:lvl1pPr>
            <a:lvl2pPr marL="3175" indent="-3175">
              <a:lnSpc>
                <a:spcPts val="2000"/>
              </a:lnSpc>
              <a:spcBef>
                <a:spcPts val="2000"/>
              </a:spcBef>
              <a:buNone/>
              <a:defRPr sz="1400"/>
            </a:lvl2pPr>
            <a:lvl3pPr marL="176213" indent="-176213">
              <a:lnSpc>
                <a:spcPts val="2000"/>
              </a:lnSpc>
              <a:buFont typeface="Arial" pitchFamily="34" charset="0"/>
              <a:buChar char="–"/>
              <a:defRPr/>
            </a:lvl3pPr>
            <a:lvl4pPr marL="176213" indent="0">
              <a:lnSpc>
                <a:spcPts val="1600"/>
              </a:lnSpc>
              <a:buFontTx/>
              <a:buNone/>
              <a:defRPr sz="1100" b="1"/>
            </a:lvl4pPr>
            <a:lvl5pPr marL="176213" indent="0">
              <a:lnSpc>
                <a:spcPts val="1600"/>
              </a:lnSpc>
              <a:defRPr sz="11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381B-8E54-4951-BAE7-D3AC50F351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752634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11" descr="Peaks_001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34993" r="64732" b="31331"/>
          <a:stretch>
            <a:fillRect/>
          </a:stretch>
        </p:blipFill>
        <p:spPr bwMode="auto">
          <a:xfrm>
            <a:off x="8582025" y="6362700"/>
            <a:ext cx="561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3" y="1999250"/>
            <a:ext cx="8023225" cy="1883971"/>
          </a:xfrm>
        </p:spPr>
        <p:txBody>
          <a:bodyPr/>
          <a:lstStyle>
            <a:lvl1pPr marL="0" indent="1588">
              <a:lnSpc>
                <a:spcPts val="29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A0DA7-2D15-41A4-80CB-F2983E3D35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2215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EC2384A-7E69-41C1-BA8C-422C5A0F28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08633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 lar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57213" y="1619250"/>
            <a:ext cx="8023225" cy="426878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 smtClean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E9C2-CF0A-40BD-974E-B2BA073EB2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12931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Espace réservé du graphique 7"/>
          <p:cNvSpPr>
            <a:spLocks noGrp="1"/>
          </p:cNvSpPr>
          <p:nvPr>
            <p:ph type="chart" sz="quarter" idx="14"/>
          </p:nvPr>
        </p:nvSpPr>
        <p:spPr>
          <a:xfrm>
            <a:off x="52635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58E9F-EF23-43DA-9F3A-CF4EB105E7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034884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2200274"/>
            <a:ext cx="3935412" cy="368776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2200275"/>
            <a:ext cx="3895725" cy="34167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C5E7-6F47-4CF2-8A3E-BF8C8DD621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11603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7525-0647-4C6C-BDC8-447F2D8E2B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045224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463266"/>
          </a:xfrm>
        </p:spPr>
        <p:txBody>
          <a:bodyPr/>
          <a:lstStyle>
            <a:lvl1pPr marL="0" indent="1588">
              <a:spcAft>
                <a:spcPts val="1000"/>
              </a:spcAft>
              <a:defRPr sz="1800" b="0"/>
            </a:lvl1pPr>
            <a:lvl2pPr marL="3175" indent="-3175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4"/>
          </p:nvPr>
        </p:nvSpPr>
        <p:spPr>
          <a:xfrm>
            <a:off x="5000628" y="1852612"/>
            <a:ext cx="3500462" cy="3933841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E8EE-DD59-425D-86D2-715B09E27D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42659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4935538" y="1822450"/>
            <a:ext cx="3648075" cy="4073525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8"/>
          <p:cNvSpPr>
            <a:spLocks noEditPoints="1"/>
          </p:cNvSpPr>
          <p:nvPr userDrawn="1"/>
        </p:nvSpPr>
        <p:spPr bwMode="auto">
          <a:xfrm>
            <a:off x="5421313" y="1228725"/>
            <a:ext cx="3379787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5"/>
            <a:ext cx="3935412" cy="4522643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5000628" y="1852613"/>
            <a:ext cx="3500462" cy="3290899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5154613" y="5257800"/>
            <a:ext cx="3276600" cy="6000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0C93-D2D6-492D-AC87-108E2E5E36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947835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7903490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F219-BB5D-47E4-A6D6-6BFB1C5B84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12552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609475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Espace réservé pour une image  15"/>
          <p:cNvSpPr>
            <a:spLocks noGrp="1"/>
          </p:cNvSpPr>
          <p:nvPr>
            <p:ph type="pic" sz="quarter" idx="17"/>
          </p:nvPr>
        </p:nvSpPr>
        <p:spPr>
          <a:xfrm>
            <a:off x="3261693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5" name="Espace réservé pour une image  15"/>
          <p:cNvSpPr>
            <a:spLocks noGrp="1"/>
          </p:cNvSpPr>
          <p:nvPr>
            <p:ph type="pic" sz="quarter" idx="18"/>
          </p:nvPr>
        </p:nvSpPr>
        <p:spPr>
          <a:xfrm>
            <a:off x="5913912" y="2643182"/>
            <a:ext cx="2608738" cy="3193418"/>
          </a:xfrm>
          <a:prstGeom prst="roundRect">
            <a:avLst>
              <a:gd name="adj" fmla="val 545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1DBA-69E3-4B41-8873-DB12A2CEAB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Rectangle 1030"/>
          <p:cNvSpPr>
            <a:spLocks noGrp="1" noChangeArrowheads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029266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561975" y="2600325"/>
            <a:ext cx="8020050" cy="3295650"/>
          </a:xfrm>
          <a:prstGeom prst="roundRect">
            <a:avLst>
              <a:gd name="adj" fmla="val 6125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407025" y="2009775"/>
            <a:ext cx="3379788" cy="3724275"/>
          </a:xfrm>
          <a:custGeom>
            <a:avLst/>
            <a:gdLst>
              <a:gd name="T0" fmla="*/ 2147483647 w 628"/>
              <a:gd name="T1" fmla="*/ 2147483647 h 692"/>
              <a:gd name="T2" fmla="*/ 2147483647 w 628"/>
              <a:gd name="T3" fmla="*/ 2147483647 h 692"/>
              <a:gd name="T4" fmla="*/ 2147483647 w 628"/>
              <a:gd name="T5" fmla="*/ 2147483647 h 692"/>
              <a:gd name="T6" fmla="*/ 2147483647 w 628"/>
              <a:gd name="T7" fmla="*/ 2147483647 h 692"/>
              <a:gd name="T8" fmla="*/ 2147483647 w 628"/>
              <a:gd name="T9" fmla="*/ 2147483647 h 692"/>
              <a:gd name="T10" fmla="*/ 2147483647 w 628"/>
              <a:gd name="T11" fmla="*/ 2147483647 h 692"/>
              <a:gd name="T12" fmla="*/ 2147483647 w 628"/>
              <a:gd name="T13" fmla="*/ 2147483647 h 692"/>
              <a:gd name="T14" fmla="*/ 2147483647 w 628"/>
              <a:gd name="T15" fmla="*/ 2147483647 h 692"/>
              <a:gd name="T16" fmla="*/ 2147483647 w 628"/>
              <a:gd name="T17" fmla="*/ 2147483647 h 692"/>
              <a:gd name="T18" fmla="*/ 2147483647 w 628"/>
              <a:gd name="T19" fmla="*/ 2147483647 h 692"/>
              <a:gd name="T20" fmla="*/ 2147483647 w 628"/>
              <a:gd name="T21" fmla="*/ 2147483647 h 692"/>
              <a:gd name="T22" fmla="*/ 2147483647 w 628"/>
              <a:gd name="T23" fmla="*/ 2147483647 h 692"/>
              <a:gd name="T24" fmla="*/ 2147483647 w 628"/>
              <a:gd name="T25" fmla="*/ 2147483647 h 692"/>
              <a:gd name="T26" fmla="*/ 2147483647 w 628"/>
              <a:gd name="T27" fmla="*/ 2147483647 h 692"/>
              <a:gd name="T28" fmla="*/ 2147483647 w 628"/>
              <a:gd name="T29" fmla="*/ 2147483647 h 692"/>
              <a:gd name="T30" fmla="*/ 2147483647 w 628"/>
              <a:gd name="T31" fmla="*/ 2147483647 h 692"/>
              <a:gd name="T32" fmla="*/ 2147483647 w 628"/>
              <a:gd name="T33" fmla="*/ 2147483647 h 692"/>
              <a:gd name="T34" fmla="*/ 2147483647 w 628"/>
              <a:gd name="T35" fmla="*/ 2147483647 h 692"/>
              <a:gd name="T36" fmla="*/ 2147483647 w 628"/>
              <a:gd name="T37" fmla="*/ 2147483647 h 692"/>
              <a:gd name="T38" fmla="*/ 2147483647 w 628"/>
              <a:gd name="T39" fmla="*/ 2147483647 h 692"/>
              <a:gd name="T40" fmla="*/ 2147483647 w 628"/>
              <a:gd name="T41" fmla="*/ 2147483647 h 692"/>
              <a:gd name="T42" fmla="*/ 2147483647 w 628"/>
              <a:gd name="T43" fmla="*/ 2147483647 h 692"/>
              <a:gd name="T44" fmla="*/ 2147483647 w 628"/>
              <a:gd name="T45" fmla="*/ 2147483647 h 692"/>
              <a:gd name="T46" fmla="*/ 2147483647 w 628"/>
              <a:gd name="T47" fmla="*/ 2147483647 h 692"/>
              <a:gd name="T48" fmla="*/ 2147483647 w 628"/>
              <a:gd name="T49" fmla="*/ 2147483647 h 692"/>
              <a:gd name="T50" fmla="*/ 2147483647 w 628"/>
              <a:gd name="T51" fmla="*/ 2147483647 h 692"/>
              <a:gd name="T52" fmla="*/ 2147483647 w 628"/>
              <a:gd name="T53" fmla="*/ 2147483647 h 692"/>
              <a:gd name="T54" fmla="*/ 2147483647 w 628"/>
              <a:gd name="T55" fmla="*/ 2147483647 h 692"/>
              <a:gd name="T56" fmla="*/ 2147483647 w 628"/>
              <a:gd name="T57" fmla="*/ 2147483647 h 692"/>
              <a:gd name="T58" fmla="*/ 2147483647 w 628"/>
              <a:gd name="T59" fmla="*/ 2147483647 h 692"/>
              <a:gd name="T60" fmla="*/ 2147483647 w 628"/>
              <a:gd name="T61" fmla="*/ 2147483647 h 692"/>
              <a:gd name="T62" fmla="*/ 2147483647 w 628"/>
              <a:gd name="T63" fmla="*/ 2147483647 h 692"/>
              <a:gd name="T64" fmla="*/ 2147483647 w 628"/>
              <a:gd name="T65" fmla="*/ 2147483647 h 692"/>
              <a:gd name="T66" fmla="*/ 2147483647 w 628"/>
              <a:gd name="T67" fmla="*/ 2147483647 h 692"/>
              <a:gd name="T68" fmla="*/ 2147483647 w 628"/>
              <a:gd name="T69" fmla="*/ 2147483647 h 692"/>
              <a:gd name="T70" fmla="*/ 2147483647 w 628"/>
              <a:gd name="T71" fmla="*/ 2147483647 h 692"/>
              <a:gd name="T72" fmla="*/ 2147483647 w 628"/>
              <a:gd name="T73" fmla="*/ 2147483647 h 692"/>
              <a:gd name="T74" fmla="*/ 2147483647 w 628"/>
              <a:gd name="T75" fmla="*/ 2147483647 h 692"/>
              <a:gd name="T76" fmla="*/ 2147483647 w 628"/>
              <a:gd name="T77" fmla="*/ 2147483647 h 692"/>
              <a:gd name="T78" fmla="*/ 2147483647 w 628"/>
              <a:gd name="T79" fmla="*/ 2147483647 h 692"/>
              <a:gd name="T80" fmla="*/ 2147483647 w 628"/>
              <a:gd name="T81" fmla="*/ 2147483647 h 692"/>
              <a:gd name="T82" fmla="*/ 2147483647 w 628"/>
              <a:gd name="T83" fmla="*/ 2147483647 h 692"/>
              <a:gd name="T84" fmla="*/ 2147483647 w 628"/>
              <a:gd name="T85" fmla="*/ 2147483647 h 692"/>
              <a:gd name="T86" fmla="*/ 2147483647 w 628"/>
              <a:gd name="T87" fmla="*/ 2147483647 h 692"/>
              <a:gd name="T88" fmla="*/ 2147483647 w 628"/>
              <a:gd name="T89" fmla="*/ 2147483647 h 692"/>
              <a:gd name="T90" fmla="*/ 2147483647 w 628"/>
              <a:gd name="T91" fmla="*/ 2147483647 h 692"/>
              <a:gd name="T92" fmla="*/ 2147483647 w 628"/>
              <a:gd name="T93" fmla="*/ 2147483647 h 692"/>
              <a:gd name="T94" fmla="*/ 2147483647 w 628"/>
              <a:gd name="T95" fmla="*/ 2147483647 h 692"/>
              <a:gd name="T96" fmla="*/ 2147483647 w 628"/>
              <a:gd name="T97" fmla="*/ 2147483647 h 692"/>
              <a:gd name="T98" fmla="*/ 2147483647 w 628"/>
              <a:gd name="T99" fmla="*/ 2147483647 h 692"/>
              <a:gd name="T100" fmla="*/ 2147483647 w 628"/>
              <a:gd name="T101" fmla="*/ 2147483647 h 692"/>
              <a:gd name="T102" fmla="*/ 2147483647 w 628"/>
              <a:gd name="T103" fmla="*/ 2147483647 h 692"/>
              <a:gd name="T104" fmla="*/ 2147483647 w 628"/>
              <a:gd name="T105" fmla="*/ 2147483647 h 692"/>
              <a:gd name="T106" fmla="*/ 2147483647 w 628"/>
              <a:gd name="T107" fmla="*/ 2147483647 h 692"/>
              <a:gd name="T108" fmla="*/ 2147483647 w 628"/>
              <a:gd name="T109" fmla="*/ 2147483647 h 692"/>
              <a:gd name="T110" fmla="*/ 2147483647 w 628"/>
              <a:gd name="T111" fmla="*/ 2147483647 h 6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8"/>
              <a:gd name="T169" fmla="*/ 0 h 692"/>
              <a:gd name="T170" fmla="*/ 628 w 628"/>
              <a:gd name="T171" fmla="*/ 692 h 6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8" h="692">
                <a:moveTo>
                  <a:pt x="614" y="82"/>
                </a:moveTo>
                <a:cubicBezTo>
                  <a:pt x="606" y="82"/>
                  <a:pt x="599" y="88"/>
                  <a:pt x="599" y="96"/>
                </a:cubicBezTo>
                <a:cubicBezTo>
                  <a:pt x="599" y="104"/>
                  <a:pt x="606" y="111"/>
                  <a:pt x="614" y="111"/>
                </a:cubicBezTo>
                <a:cubicBezTo>
                  <a:pt x="622" y="111"/>
                  <a:pt x="628" y="104"/>
                  <a:pt x="628" y="96"/>
                </a:cubicBezTo>
                <a:cubicBezTo>
                  <a:pt x="628" y="88"/>
                  <a:pt x="622" y="82"/>
                  <a:pt x="614" y="82"/>
                </a:cubicBezTo>
                <a:close/>
                <a:moveTo>
                  <a:pt x="393" y="71"/>
                </a:moveTo>
                <a:cubicBezTo>
                  <a:pt x="405" y="71"/>
                  <a:pt x="414" y="61"/>
                  <a:pt x="414" y="50"/>
                </a:cubicBezTo>
                <a:cubicBezTo>
                  <a:pt x="414" y="38"/>
                  <a:pt x="405" y="29"/>
                  <a:pt x="393" y="29"/>
                </a:cubicBezTo>
                <a:cubicBezTo>
                  <a:pt x="382" y="29"/>
                  <a:pt x="373" y="38"/>
                  <a:pt x="373" y="50"/>
                </a:cubicBezTo>
                <a:cubicBezTo>
                  <a:pt x="373" y="61"/>
                  <a:pt x="382" y="71"/>
                  <a:pt x="393" y="71"/>
                </a:cubicBezTo>
                <a:close/>
                <a:moveTo>
                  <a:pt x="425" y="34"/>
                </a:moveTo>
                <a:cubicBezTo>
                  <a:pt x="431" y="34"/>
                  <a:pt x="436" y="29"/>
                  <a:pt x="436" y="23"/>
                </a:cubicBezTo>
                <a:cubicBezTo>
                  <a:pt x="436" y="17"/>
                  <a:pt x="431" y="13"/>
                  <a:pt x="425" y="13"/>
                </a:cubicBezTo>
                <a:cubicBezTo>
                  <a:pt x="419" y="13"/>
                  <a:pt x="414" y="17"/>
                  <a:pt x="414" y="23"/>
                </a:cubicBezTo>
                <a:cubicBezTo>
                  <a:pt x="414" y="29"/>
                  <a:pt x="419" y="34"/>
                  <a:pt x="425" y="34"/>
                </a:cubicBezTo>
                <a:close/>
                <a:moveTo>
                  <a:pt x="170" y="55"/>
                </a:moveTo>
                <a:cubicBezTo>
                  <a:pt x="177" y="55"/>
                  <a:pt x="183" y="49"/>
                  <a:pt x="183" y="42"/>
                </a:cubicBezTo>
                <a:cubicBezTo>
                  <a:pt x="183" y="35"/>
                  <a:pt x="177" y="29"/>
                  <a:pt x="170" y="29"/>
                </a:cubicBezTo>
                <a:cubicBezTo>
                  <a:pt x="163" y="29"/>
                  <a:pt x="157" y="35"/>
                  <a:pt x="157" y="42"/>
                </a:cubicBezTo>
                <a:cubicBezTo>
                  <a:pt x="157" y="49"/>
                  <a:pt x="163" y="55"/>
                  <a:pt x="170" y="55"/>
                </a:cubicBezTo>
                <a:close/>
                <a:moveTo>
                  <a:pt x="191" y="32"/>
                </a:moveTo>
                <a:cubicBezTo>
                  <a:pt x="197" y="32"/>
                  <a:pt x="201" y="28"/>
                  <a:pt x="201" y="22"/>
                </a:cubicBezTo>
                <a:cubicBezTo>
                  <a:pt x="201" y="17"/>
                  <a:pt x="197" y="12"/>
                  <a:pt x="191" y="12"/>
                </a:cubicBezTo>
                <a:cubicBezTo>
                  <a:pt x="186" y="12"/>
                  <a:pt x="181" y="17"/>
                  <a:pt x="181" y="22"/>
                </a:cubicBezTo>
                <a:cubicBezTo>
                  <a:pt x="181" y="28"/>
                  <a:pt x="186" y="32"/>
                  <a:pt x="191" y="32"/>
                </a:cubicBezTo>
                <a:close/>
                <a:moveTo>
                  <a:pt x="208" y="14"/>
                </a:moveTo>
                <a:cubicBezTo>
                  <a:pt x="212" y="14"/>
                  <a:pt x="215" y="11"/>
                  <a:pt x="215" y="7"/>
                </a:cubicBezTo>
                <a:cubicBezTo>
                  <a:pt x="215" y="3"/>
                  <a:pt x="212" y="0"/>
                  <a:pt x="208" y="0"/>
                </a:cubicBezTo>
                <a:cubicBezTo>
                  <a:pt x="204" y="0"/>
                  <a:pt x="201" y="3"/>
                  <a:pt x="201" y="7"/>
                </a:cubicBezTo>
                <a:cubicBezTo>
                  <a:pt x="201" y="11"/>
                  <a:pt x="204" y="14"/>
                  <a:pt x="208" y="14"/>
                </a:cubicBezTo>
                <a:close/>
                <a:moveTo>
                  <a:pt x="294" y="73"/>
                </a:moveTo>
                <a:cubicBezTo>
                  <a:pt x="301" y="73"/>
                  <a:pt x="307" y="67"/>
                  <a:pt x="307" y="60"/>
                </a:cubicBezTo>
                <a:cubicBezTo>
                  <a:pt x="307" y="52"/>
                  <a:pt x="301" y="46"/>
                  <a:pt x="294" y="46"/>
                </a:cubicBezTo>
                <a:cubicBezTo>
                  <a:pt x="286" y="46"/>
                  <a:pt x="280" y="52"/>
                  <a:pt x="280" y="60"/>
                </a:cubicBezTo>
                <a:cubicBezTo>
                  <a:pt x="280" y="67"/>
                  <a:pt x="286" y="73"/>
                  <a:pt x="294" y="73"/>
                </a:cubicBezTo>
                <a:close/>
                <a:moveTo>
                  <a:pt x="317" y="43"/>
                </a:moveTo>
                <a:cubicBezTo>
                  <a:pt x="321" y="43"/>
                  <a:pt x="324" y="40"/>
                  <a:pt x="324" y="36"/>
                </a:cubicBezTo>
                <a:cubicBezTo>
                  <a:pt x="324" y="32"/>
                  <a:pt x="321" y="28"/>
                  <a:pt x="317" y="28"/>
                </a:cubicBezTo>
                <a:cubicBezTo>
                  <a:pt x="312" y="28"/>
                  <a:pt x="309" y="32"/>
                  <a:pt x="309" y="36"/>
                </a:cubicBezTo>
                <a:cubicBezTo>
                  <a:pt x="309" y="40"/>
                  <a:pt x="312" y="43"/>
                  <a:pt x="317" y="43"/>
                </a:cubicBezTo>
                <a:close/>
                <a:moveTo>
                  <a:pt x="605" y="178"/>
                </a:moveTo>
                <a:cubicBezTo>
                  <a:pt x="600" y="178"/>
                  <a:pt x="596" y="182"/>
                  <a:pt x="596" y="187"/>
                </a:cubicBezTo>
                <a:cubicBezTo>
                  <a:pt x="596" y="192"/>
                  <a:pt x="600" y="196"/>
                  <a:pt x="605" y="196"/>
                </a:cubicBezTo>
                <a:cubicBezTo>
                  <a:pt x="610" y="196"/>
                  <a:pt x="614" y="192"/>
                  <a:pt x="614" y="187"/>
                </a:cubicBezTo>
                <a:cubicBezTo>
                  <a:pt x="614" y="182"/>
                  <a:pt x="610" y="178"/>
                  <a:pt x="605" y="178"/>
                </a:cubicBezTo>
                <a:close/>
                <a:moveTo>
                  <a:pt x="110" y="58"/>
                </a:moveTo>
                <a:cubicBezTo>
                  <a:pt x="116" y="58"/>
                  <a:pt x="121" y="53"/>
                  <a:pt x="121" y="47"/>
                </a:cubicBezTo>
                <a:cubicBezTo>
                  <a:pt x="121" y="41"/>
                  <a:pt x="116" y="36"/>
                  <a:pt x="110" y="36"/>
                </a:cubicBezTo>
                <a:cubicBezTo>
                  <a:pt x="104" y="36"/>
                  <a:pt x="99" y="41"/>
                  <a:pt x="99" y="47"/>
                </a:cubicBezTo>
                <a:cubicBezTo>
                  <a:pt x="99" y="53"/>
                  <a:pt x="104" y="58"/>
                  <a:pt x="110" y="58"/>
                </a:cubicBezTo>
                <a:close/>
                <a:moveTo>
                  <a:pt x="125" y="37"/>
                </a:moveTo>
                <a:cubicBezTo>
                  <a:pt x="129" y="37"/>
                  <a:pt x="131" y="34"/>
                  <a:pt x="131" y="31"/>
                </a:cubicBezTo>
                <a:cubicBezTo>
                  <a:pt x="131" y="27"/>
                  <a:pt x="129" y="24"/>
                  <a:pt x="125" y="24"/>
                </a:cubicBezTo>
                <a:cubicBezTo>
                  <a:pt x="122" y="24"/>
                  <a:pt x="119" y="27"/>
                  <a:pt x="119" y="31"/>
                </a:cubicBezTo>
                <a:cubicBezTo>
                  <a:pt x="119" y="34"/>
                  <a:pt x="122" y="37"/>
                  <a:pt x="125" y="37"/>
                </a:cubicBezTo>
                <a:close/>
                <a:moveTo>
                  <a:pt x="589" y="90"/>
                </a:moveTo>
                <a:cubicBezTo>
                  <a:pt x="592" y="90"/>
                  <a:pt x="595" y="87"/>
                  <a:pt x="595" y="83"/>
                </a:cubicBezTo>
                <a:cubicBezTo>
                  <a:pt x="595" y="80"/>
                  <a:pt x="592" y="77"/>
                  <a:pt x="589" y="77"/>
                </a:cubicBezTo>
                <a:cubicBezTo>
                  <a:pt x="585" y="77"/>
                  <a:pt x="582" y="80"/>
                  <a:pt x="582" y="83"/>
                </a:cubicBezTo>
                <a:cubicBezTo>
                  <a:pt x="582" y="87"/>
                  <a:pt x="585" y="90"/>
                  <a:pt x="589" y="90"/>
                </a:cubicBezTo>
                <a:close/>
                <a:moveTo>
                  <a:pt x="271" y="28"/>
                </a:moveTo>
                <a:cubicBezTo>
                  <a:pt x="277" y="28"/>
                  <a:pt x="282" y="23"/>
                  <a:pt x="282" y="17"/>
                </a:cubicBezTo>
                <a:cubicBezTo>
                  <a:pt x="282" y="11"/>
                  <a:pt x="277" y="7"/>
                  <a:pt x="271" y="7"/>
                </a:cubicBezTo>
                <a:cubicBezTo>
                  <a:pt x="265" y="7"/>
                  <a:pt x="260" y="11"/>
                  <a:pt x="260" y="17"/>
                </a:cubicBezTo>
                <a:cubicBezTo>
                  <a:pt x="260" y="23"/>
                  <a:pt x="265" y="28"/>
                  <a:pt x="271" y="28"/>
                </a:cubicBezTo>
                <a:close/>
                <a:moveTo>
                  <a:pt x="478" y="67"/>
                </a:moveTo>
                <a:cubicBezTo>
                  <a:pt x="484" y="67"/>
                  <a:pt x="489" y="62"/>
                  <a:pt x="489" y="56"/>
                </a:cubicBezTo>
                <a:cubicBezTo>
                  <a:pt x="489" y="50"/>
                  <a:pt x="484" y="46"/>
                  <a:pt x="478" y="46"/>
                </a:cubicBezTo>
                <a:cubicBezTo>
                  <a:pt x="472" y="46"/>
                  <a:pt x="468" y="50"/>
                  <a:pt x="468" y="56"/>
                </a:cubicBezTo>
                <a:cubicBezTo>
                  <a:pt x="468" y="62"/>
                  <a:pt x="472" y="67"/>
                  <a:pt x="478" y="67"/>
                </a:cubicBezTo>
                <a:close/>
                <a:moveTo>
                  <a:pt x="560" y="71"/>
                </a:moveTo>
                <a:cubicBezTo>
                  <a:pt x="567" y="71"/>
                  <a:pt x="572" y="66"/>
                  <a:pt x="572" y="59"/>
                </a:cubicBezTo>
                <a:cubicBezTo>
                  <a:pt x="572" y="53"/>
                  <a:pt x="567" y="48"/>
                  <a:pt x="560" y="48"/>
                </a:cubicBezTo>
                <a:cubicBezTo>
                  <a:pt x="554" y="48"/>
                  <a:pt x="549" y="53"/>
                  <a:pt x="549" y="59"/>
                </a:cubicBezTo>
                <a:cubicBezTo>
                  <a:pt x="549" y="66"/>
                  <a:pt x="554" y="71"/>
                  <a:pt x="560" y="71"/>
                </a:cubicBezTo>
                <a:close/>
                <a:moveTo>
                  <a:pt x="574" y="51"/>
                </a:moveTo>
                <a:cubicBezTo>
                  <a:pt x="578" y="51"/>
                  <a:pt x="580" y="49"/>
                  <a:pt x="580" y="45"/>
                </a:cubicBezTo>
                <a:cubicBezTo>
                  <a:pt x="580" y="42"/>
                  <a:pt x="578" y="39"/>
                  <a:pt x="574" y="39"/>
                </a:cubicBezTo>
                <a:cubicBezTo>
                  <a:pt x="571" y="39"/>
                  <a:pt x="569" y="42"/>
                  <a:pt x="569" y="45"/>
                </a:cubicBezTo>
                <a:cubicBezTo>
                  <a:pt x="569" y="49"/>
                  <a:pt x="571" y="51"/>
                  <a:pt x="574" y="51"/>
                </a:cubicBezTo>
                <a:close/>
                <a:moveTo>
                  <a:pt x="606" y="134"/>
                </a:moveTo>
                <a:cubicBezTo>
                  <a:pt x="606" y="133"/>
                  <a:pt x="607" y="131"/>
                  <a:pt x="607" y="130"/>
                </a:cubicBezTo>
                <a:cubicBezTo>
                  <a:pt x="607" y="116"/>
                  <a:pt x="596" y="104"/>
                  <a:pt x="582" y="103"/>
                </a:cubicBezTo>
                <a:cubicBezTo>
                  <a:pt x="580" y="97"/>
                  <a:pt x="574" y="93"/>
                  <a:pt x="567" y="93"/>
                </a:cubicBezTo>
                <a:cubicBezTo>
                  <a:pt x="558" y="93"/>
                  <a:pt x="550" y="101"/>
                  <a:pt x="550" y="110"/>
                </a:cubicBezTo>
                <a:cubicBezTo>
                  <a:pt x="550" y="111"/>
                  <a:pt x="550" y="112"/>
                  <a:pt x="551" y="113"/>
                </a:cubicBezTo>
                <a:cubicBezTo>
                  <a:pt x="546" y="112"/>
                  <a:pt x="542" y="111"/>
                  <a:pt x="538" y="111"/>
                </a:cubicBezTo>
                <a:cubicBezTo>
                  <a:pt x="532" y="111"/>
                  <a:pt x="532" y="111"/>
                  <a:pt x="532" y="111"/>
                </a:cubicBezTo>
                <a:cubicBezTo>
                  <a:pt x="532" y="109"/>
                  <a:pt x="531" y="106"/>
                  <a:pt x="530" y="104"/>
                </a:cubicBezTo>
                <a:cubicBezTo>
                  <a:pt x="532" y="104"/>
                  <a:pt x="533" y="104"/>
                  <a:pt x="534" y="104"/>
                </a:cubicBezTo>
                <a:cubicBezTo>
                  <a:pt x="546" y="104"/>
                  <a:pt x="555" y="95"/>
                  <a:pt x="555" y="83"/>
                </a:cubicBezTo>
                <a:cubicBezTo>
                  <a:pt x="555" y="71"/>
                  <a:pt x="546" y="62"/>
                  <a:pt x="534" y="62"/>
                </a:cubicBezTo>
                <a:cubicBezTo>
                  <a:pt x="522" y="62"/>
                  <a:pt x="513" y="71"/>
                  <a:pt x="513" y="83"/>
                </a:cubicBezTo>
                <a:cubicBezTo>
                  <a:pt x="513" y="83"/>
                  <a:pt x="513" y="83"/>
                  <a:pt x="513" y="83"/>
                </a:cubicBezTo>
                <a:cubicBezTo>
                  <a:pt x="508" y="80"/>
                  <a:pt x="502" y="79"/>
                  <a:pt x="495" y="79"/>
                </a:cubicBezTo>
                <a:cubicBezTo>
                  <a:pt x="487" y="79"/>
                  <a:pt x="480" y="81"/>
                  <a:pt x="474" y="86"/>
                </a:cubicBezTo>
                <a:cubicBezTo>
                  <a:pt x="474" y="84"/>
                  <a:pt x="474" y="82"/>
                  <a:pt x="474" y="81"/>
                </a:cubicBezTo>
                <a:cubicBezTo>
                  <a:pt x="474" y="70"/>
                  <a:pt x="466" y="61"/>
                  <a:pt x="455" y="61"/>
                </a:cubicBezTo>
                <a:cubicBezTo>
                  <a:pt x="448" y="61"/>
                  <a:pt x="442" y="65"/>
                  <a:pt x="438" y="70"/>
                </a:cubicBezTo>
                <a:cubicBezTo>
                  <a:pt x="438" y="70"/>
                  <a:pt x="438" y="70"/>
                  <a:pt x="438" y="70"/>
                </a:cubicBezTo>
                <a:cubicBezTo>
                  <a:pt x="429" y="70"/>
                  <a:pt x="420" y="76"/>
                  <a:pt x="416" y="83"/>
                </a:cubicBezTo>
                <a:cubicBezTo>
                  <a:pt x="415" y="83"/>
                  <a:pt x="414" y="83"/>
                  <a:pt x="413" y="83"/>
                </a:cubicBezTo>
                <a:cubicBezTo>
                  <a:pt x="409" y="83"/>
                  <a:pt x="406" y="85"/>
                  <a:pt x="403" y="89"/>
                </a:cubicBezTo>
                <a:cubicBezTo>
                  <a:pt x="401" y="84"/>
                  <a:pt x="396" y="81"/>
                  <a:pt x="390" y="81"/>
                </a:cubicBezTo>
                <a:cubicBezTo>
                  <a:pt x="387" y="81"/>
                  <a:pt x="383" y="82"/>
                  <a:pt x="381" y="84"/>
                </a:cubicBezTo>
                <a:cubicBezTo>
                  <a:pt x="379" y="71"/>
                  <a:pt x="369" y="61"/>
                  <a:pt x="357" y="58"/>
                </a:cubicBezTo>
                <a:cubicBezTo>
                  <a:pt x="356" y="54"/>
                  <a:pt x="352" y="50"/>
                  <a:pt x="348" y="50"/>
                </a:cubicBezTo>
                <a:cubicBezTo>
                  <a:pt x="342" y="50"/>
                  <a:pt x="338" y="55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2" y="63"/>
                  <a:pt x="326" y="68"/>
                  <a:pt x="323" y="74"/>
                </a:cubicBezTo>
                <a:cubicBezTo>
                  <a:pt x="321" y="74"/>
                  <a:pt x="320" y="74"/>
                  <a:pt x="319" y="74"/>
                </a:cubicBezTo>
                <a:cubicBezTo>
                  <a:pt x="310" y="74"/>
                  <a:pt x="303" y="80"/>
                  <a:pt x="301" y="88"/>
                </a:cubicBezTo>
                <a:cubicBezTo>
                  <a:pt x="299" y="88"/>
                  <a:pt x="297" y="87"/>
                  <a:pt x="295" y="87"/>
                </a:cubicBezTo>
                <a:cubicBezTo>
                  <a:pt x="291" y="87"/>
                  <a:pt x="286" y="88"/>
                  <a:pt x="282" y="89"/>
                </a:cubicBezTo>
                <a:cubicBezTo>
                  <a:pt x="280" y="78"/>
                  <a:pt x="271" y="70"/>
                  <a:pt x="259" y="70"/>
                </a:cubicBezTo>
                <a:cubicBezTo>
                  <a:pt x="254" y="70"/>
                  <a:pt x="248" y="72"/>
                  <a:pt x="245" y="76"/>
                </a:cubicBezTo>
                <a:cubicBezTo>
                  <a:pt x="243" y="73"/>
                  <a:pt x="240" y="72"/>
                  <a:pt x="238" y="71"/>
                </a:cubicBezTo>
                <a:cubicBezTo>
                  <a:pt x="238" y="71"/>
                  <a:pt x="238" y="70"/>
                  <a:pt x="238" y="70"/>
                </a:cubicBezTo>
                <a:cubicBezTo>
                  <a:pt x="238" y="65"/>
                  <a:pt x="237" y="61"/>
                  <a:pt x="235" y="57"/>
                </a:cubicBezTo>
                <a:cubicBezTo>
                  <a:pt x="237" y="59"/>
                  <a:pt x="240" y="60"/>
                  <a:pt x="244" y="60"/>
                </a:cubicBezTo>
                <a:cubicBezTo>
                  <a:pt x="246" y="60"/>
                  <a:pt x="247" y="59"/>
                  <a:pt x="249" y="59"/>
                </a:cubicBezTo>
                <a:cubicBezTo>
                  <a:pt x="249" y="63"/>
                  <a:pt x="253" y="67"/>
                  <a:pt x="257" y="67"/>
                </a:cubicBezTo>
                <a:cubicBezTo>
                  <a:pt x="262" y="67"/>
                  <a:pt x="265" y="63"/>
                  <a:pt x="265" y="59"/>
                </a:cubicBezTo>
                <a:cubicBezTo>
                  <a:pt x="265" y="55"/>
                  <a:pt x="263" y="52"/>
                  <a:pt x="260" y="51"/>
                </a:cubicBezTo>
                <a:cubicBezTo>
                  <a:pt x="262" y="48"/>
                  <a:pt x="263" y="44"/>
                  <a:pt x="263" y="40"/>
                </a:cubicBezTo>
                <a:cubicBezTo>
                  <a:pt x="263" y="30"/>
                  <a:pt x="254" y="21"/>
                  <a:pt x="244" y="21"/>
                </a:cubicBezTo>
                <a:cubicBezTo>
                  <a:pt x="233" y="21"/>
                  <a:pt x="225" y="30"/>
                  <a:pt x="225" y="40"/>
                </a:cubicBezTo>
                <a:cubicBezTo>
                  <a:pt x="225" y="43"/>
                  <a:pt x="225" y="45"/>
                  <a:pt x="226" y="47"/>
                </a:cubicBezTo>
                <a:cubicBezTo>
                  <a:pt x="221" y="44"/>
                  <a:pt x="216" y="42"/>
                  <a:pt x="210" y="42"/>
                </a:cubicBezTo>
                <a:cubicBezTo>
                  <a:pt x="195" y="42"/>
                  <a:pt x="183" y="55"/>
                  <a:pt x="183" y="70"/>
                </a:cubicBezTo>
                <a:cubicBezTo>
                  <a:pt x="183" y="72"/>
                  <a:pt x="183" y="74"/>
                  <a:pt x="184" y="76"/>
                </a:cubicBezTo>
                <a:cubicBezTo>
                  <a:pt x="179" y="74"/>
                  <a:pt x="174" y="72"/>
                  <a:pt x="168" y="72"/>
                </a:cubicBezTo>
                <a:cubicBezTo>
                  <a:pt x="166" y="72"/>
                  <a:pt x="164" y="73"/>
                  <a:pt x="162" y="73"/>
                </a:cubicBezTo>
                <a:cubicBezTo>
                  <a:pt x="163" y="71"/>
                  <a:pt x="164" y="68"/>
                  <a:pt x="164" y="65"/>
                </a:cubicBezTo>
                <a:cubicBezTo>
                  <a:pt x="164" y="56"/>
                  <a:pt x="156" y="48"/>
                  <a:pt x="146" y="48"/>
                </a:cubicBezTo>
                <a:cubicBezTo>
                  <a:pt x="136" y="48"/>
                  <a:pt x="128" y="56"/>
                  <a:pt x="128" y="65"/>
                </a:cubicBezTo>
                <a:cubicBezTo>
                  <a:pt x="128" y="74"/>
                  <a:pt x="135" y="82"/>
                  <a:pt x="143" y="83"/>
                </a:cubicBezTo>
                <a:cubicBezTo>
                  <a:pt x="140" y="86"/>
                  <a:pt x="138" y="89"/>
                  <a:pt x="136" y="92"/>
                </a:cubicBezTo>
                <a:cubicBezTo>
                  <a:pt x="135" y="82"/>
                  <a:pt x="126" y="74"/>
                  <a:pt x="116" y="74"/>
                </a:cubicBezTo>
                <a:cubicBezTo>
                  <a:pt x="113" y="74"/>
                  <a:pt x="110" y="74"/>
                  <a:pt x="108" y="75"/>
                </a:cubicBezTo>
                <a:cubicBezTo>
                  <a:pt x="108" y="74"/>
                  <a:pt x="108" y="73"/>
                  <a:pt x="108" y="72"/>
                </a:cubicBezTo>
                <a:cubicBezTo>
                  <a:pt x="108" y="61"/>
                  <a:pt x="99" y="52"/>
                  <a:pt x="87" y="52"/>
                </a:cubicBezTo>
                <a:cubicBezTo>
                  <a:pt x="76" y="52"/>
                  <a:pt x="67" y="61"/>
                  <a:pt x="67" y="72"/>
                </a:cubicBezTo>
                <a:cubicBezTo>
                  <a:pt x="67" y="73"/>
                  <a:pt x="67" y="74"/>
                  <a:pt x="67" y="74"/>
                </a:cubicBezTo>
                <a:cubicBezTo>
                  <a:pt x="65" y="74"/>
                  <a:pt x="63" y="73"/>
                  <a:pt x="60" y="73"/>
                </a:cubicBezTo>
                <a:cubicBezTo>
                  <a:pt x="45" y="73"/>
                  <a:pt x="33" y="86"/>
                  <a:pt x="33" y="101"/>
                </a:cubicBezTo>
                <a:cubicBezTo>
                  <a:pt x="33" y="105"/>
                  <a:pt x="34" y="109"/>
                  <a:pt x="36" y="113"/>
                </a:cubicBezTo>
                <a:cubicBezTo>
                  <a:pt x="15" y="118"/>
                  <a:pt x="0" y="137"/>
                  <a:pt x="0" y="159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71"/>
                  <a:pt x="22" y="692"/>
                  <a:pt x="48" y="692"/>
                </a:cubicBezTo>
                <a:cubicBezTo>
                  <a:pt x="538" y="692"/>
                  <a:pt x="538" y="692"/>
                  <a:pt x="538" y="692"/>
                </a:cubicBezTo>
                <a:cubicBezTo>
                  <a:pt x="564" y="692"/>
                  <a:pt x="586" y="671"/>
                  <a:pt x="586" y="644"/>
                </a:cubicBezTo>
                <a:cubicBezTo>
                  <a:pt x="586" y="219"/>
                  <a:pt x="586" y="219"/>
                  <a:pt x="586" y="219"/>
                </a:cubicBezTo>
                <a:cubicBezTo>
                  <a:pt x="593" y="217"/>
                  <a:pt x="598" y="211"/>
                  <a:pt x="598" y="204"/>
                </a:cubicBezTo>
                <a:cubicBezTo>
                  <a:pt x="598" y="197"/>
                  <a:pt x="593" y="191"/>
                  <a:pt x="587" y="189"/>
                </a:cubicBezTo>
                <a:cubicBezTo>
                  <a:pt x="587" y="188"/>
                  <a:pt x="588" y="186"/>
                  <a:pt x="588" y="184"/>
                </a:cubicBezTo>
                <a:cubicBezTo>
                  <a:pt x="588" y="182"/>
                  <a:pt x="587" y="180"/>
                  <a:pt x="587" y="178"/>
                </a:cubicBezTo>
                <a:cubicBezTo>
                  <a:pt x="595" y="178"/>
                  <a:pt x="601" y="171"/>
                  <a:pt x="601" y="163"/>
                </a:cubicBezTo>
                <a:cubicBezTo>
                  <a:pt x="601" y="158"/>
                  <a:pt x="599" y="154"/>
                  <a:pt x="596" y="151"/>
                </a:cubicBezTo>
                <a:cubicBezTo>
                  <a:pt x="596" y="151"/>
                  <a:pt x="597" y="150"/>
                  <a:pt x="597" y="150"/>
                </a:cubicBezTo>
                <a:cubicBezTo>
                  <a:pt x="599" y="152"/>
                  <a:pt x="602" y="154"/>
                  <a:pt x="605" y="154"/>
                </a:cubicBezTo>
                <a:cubicBezTo>
                  <a:pt x="610" y="154"/>
                  <a:pt x="614" y="149"/>
                  <a:pt x="614" y="144"/>
                </a:cubicBezTo>
                <a:cubicBezTo>
                  <a:pt x="614" y="139"/>
                  <a:pt x="611" y="135"/>
                  <a:pt x="606" y="134"/>
                </a:cubicBezTo>
                <a:close/>
                <a:moveTo>
                  <a:pt x="406" y="72"/>
                </a:moveTo>
                <a:cubicBezTo>
                  <a:pt x="406" y="77"/>
                  <a:pt x="409" y="80"/>
                  <a:pt x="414" y="80"/>
                </a:cubicBezTo>
                <a:cubicBezTo>
                  <a:pt x="418" y="80"/>
                  <a:pt x="422" y="77"/>
                  <a:pt x="422" y="72"/>
                </a:cubicBezTo>
                <a:cubicBezTo>
                  <a:pt x="422" y="68"/>
                  <a:pt x="418" y="64"/>
                  <a:pt x="414" y="64"/>
                </a:cubicBezTo>
                <a:cubicBezTo>
                  <a:pt x="409" y="64"/>
                  <a:pt x="406" y="68"/>
                  <a:pt x="406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912544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pour une image  15"/>
          <p:cNvSpPr>
            <a:spLocks noGrp="1"/>
          </p:cNvSpPr>
          <p:nvPr>
            <p:ph type="pic" sz="quarter" idx="16"/>
          </p:nvPr>
        </p:nvSpPr>
        <p:spPr>
          <a:xfrm>
            <a:off x="2992582" y="2643182"/>
            <a:ext cx="5520382" cy="3193418"/>
          </a:xfrm>
          <a:prstGeom prst="roundRect">
            <a:avLst>
              <a:gd name="adj" fmla="val 6361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Espace réservé du texte 14"/>
          <p:cNvSpPr>
            <a:spLocks noGrp="1"/>
          </p:cNvSpPr>
          <p:nvPr>
            <p:ph type="body" sz="quarter" idx="17"/>
          </p:nvPr>
        </p:nvSpPr>
        <p:spPr>
          <a:xfrm>
            <a:off x="642910" y="2597727"/>
            <a:ext cx="2147792" cy="3298248"/>
          </a:xfrm>
        </p:spPr>
        <p:txBody>
          <a:bodyPr anchor="ctr"/>
          <a:lstStyle>
            <a:lvl1pPr marL="0" indent="0">
              <a:lnSpc>
                <a:spcPts val="1200"/>
              </a:lnSpc>
              <a:spcBef>
                <a:spcPts val="14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FC1D-29BD-4F1B-957B-A530259A7B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Rectangle 1030"/>
          <p:cNvSpPr>
            <a:spLocks noGrp="1" noChangeArrowheads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78291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561975" y="1447800"/>
            <a:ext cx="8020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6475-DB85-4A95-A96B-0DCD3784C1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98556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header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" y="466725"/>
            <a:ext cx="8047038" cy="29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7213" y="1628776"/>
            <a:ext cx="3935412" cy="4259262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2"/>
          </p:nvPr>
        </p:nvSpPr>
        <p:spPr>
          <a:xfrm>
            <a:off x="4686300" y="1628775"/>
            <a:ext cx="3895725" cy="3988254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fr-FR" noProof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2384A-7E69-41C1-BA8C-422C5A0F28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0312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41338" y="824266"/>
            <a:ext cx="8061325" cy="360362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61975" y="1628775"/>
            <a:ext cx="8020050" cy="1838820"/>
          </a:xfrm>
        </p:spPr>
        <p:txBody>
          <a:bodyPr/>
          <a:lstStyle>
            <a:lvl1pPr marL="0" indent="1588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FF511-1956-4CD3-A4A8-8813891AEE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6807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D34E-938D-498F-AB6F-82594436F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2606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ntarMedia PPTRG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spherePrint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0"/>
          <a:stretch>
            <a:fillRect/>
          </a:stretch>
        </p:blipFill>
        <p:spPr bwMode="auto">
          <a:xfrm>
            <a:off x="104775" y="0"/>
            <a:ext cx="903922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543300" y="0"/>
            <a:ext cx="504825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219700" y="0"/>
            <a:ext cx="1323975" cy="574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0388" y="1838325"/>
            <a:ext cx="5222875" cy="409575"/>
          </a:xfrm>
        </p:spPr>
        <p:txBody>
          <a:bodyPr anchor="b"/>
          <a:lstStyle>
            <a:lvl1pPr>
              <a:lnSpc>
                <a:spcPts val="2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0863" y="2251075"/>
            <a:ext cx="5232400" cy="804863"/>
          </a:xfrm>
        </p:spPr>
        <p:txBody>
          <a:bodyPr/>
          <a:lstStyle>
            <a:lvl1pPr>
              <a:lnSpc>
                <a:spcPts val="2600"/>
              </a:lnSpc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63563" y="6600825"/>
            <a:ext cx="1292225" cy="115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u="none">
                <a:solidFill>
                  <a:schemeClr val="bg2"/>
                </a:solidFill>
                <a:ea typeface="ＭＳ Ｐゴシック" pitchFamily="-112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7ACA4-BED4-4574-B599-1C9A223C73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4666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ACA4-BED4-4574-B599-1C9A223C73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529309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ACA4-BED4-4574-B599-1C9A223C73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097692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3" y="1619250"/>
            <a:ext cx="3935412" cy="4268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19250"/>
            <a:ext cx="3935413" cy="4268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ACA4-BED4-4574-B599-1C9A223C73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346469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ACA4-BED4-4574-B599-1C9A223C73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429038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ACA4-BED4-4574-B599-1C9A223C73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184178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D34E-938D-498F-AB6F-82594436F51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225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ACA4-BED4-4574-B599-1C9A223C73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383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6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76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18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87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17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20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94.xml"/><Relationship Id="rId19" Type="http://schemas.openxmlformats.org/officeDocument/2006/relationships/theme" Target="../theme/theme13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04.xml"/><Relationship Id="rId16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12.xml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slideLayout" Target="../slideLayouts/slideLayout21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slideLayout" Target="../slideLayouts/slideLayout23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20.xml"/><Relationship Id="rId16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Relationship Id="rId14" Type="http://schemas.openxmlformats.org/officeDocument/2006/relationships/slideLayout" Target="../slideLayouts/slideLayout23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18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37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17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36.xml"/><Relationship Id="rId16" Type="http://schemas.openxmlformats.org/officeDocument/2006/relationships/slideLayout" Target="../slideLayouts/slideLayout25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44.xml"/><Relationship Id="rId19" Type="http://schemas.openxmlformats.org/officeDocument/2006/relationships/theme" Target="../theme/theme16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slideLayout" Target="../slideLayouts/slideLayout24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slideLayout" Target="../slideLayouts/slideLayout265.xml"/><Relationship Id="rId1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5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4.xml"/><Relationship Id="rId16" Type="http://schemas.openxmlformats.org/officeDocument/2006/relationships/slideLayout" Target="../slideLayouts/slideLayout26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5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62.xml"/><Relationship Id="rId19" Type="http://schemas.openxmlformats.org/officeDocument/2006/relationships/theme" Target="../theme/theme17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26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slideLayout" Target="../slideLayouts/slideLayout283.xml"/><Relationship Id="rId18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7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17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72.xml"/><Relationship Id="rId16" Type="http://schemas.openxmlformats.org/officeDocument/2006/relationships/slideLayout" Target="../slideLayouts/slideLayout28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0.xml"/><Relationship Id="rId19" Type="http://schemas.openxmlformats.org/officeDocument/2006/relationships/theme" Target="../theme/theme18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slideLayout" Target="../slideLayouts/slideLayout28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298.xml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7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2.xml"/><Relationship Id="rId13" Type="http://schemas.openxmlformats.org/officeDocument/2006/relationships/slideLayout" Target="../slideLayouts/slideLayout31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07.xml"/><Relationship Id="rId7" Type="http://schemas.openxmlformats.org/officeDocument/2006/relationships/slideLayout" Target="../slideLayouts/slideLayout311.xml"/><Relationship Id="rId12" Type="http://schemas.openxmlformats.org/officeDocument/2006/relationships/slideLayout" Target="../slideLayouts/slideLayout316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306.xml"/><Relationship Id="rId16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1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09.xml"/><Relationship Id="rId15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Relationship Id="rId14" Type="http://schemas.openxmlformats.org/officeDocument/2006/relationships/slideLayout" Target="../slideLayouts/slideLayout3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slideLayout" Target="../slideLayouts/slideLayout333.xml"/><Relationship Id="rId1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2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27.xml"/><Relationship Id="rId12" Type="http://schemas.openxmlformats.org/officeDocument/2006/relationships/slideLayout" Target="../slideLayouts/slideLayout332.xml"/><Relationship Id="rId17" Type="http://schemas.openxmlformats.org/officeDocument/2006/relationships/slideLayout" Target="../slideLayouts/slideLayout337.xml"/><Relationship Id="rId2" Type="http://schemas.openxmlformats.org/officeDocument/2006/relationships/slideLayout" Target="../slideLayouts/slideLayout322.xml"/><Relationship Id="rId16" Type="http://schemas.openxmlformats.org/officeDocument/2006/relationships/slideLayout" Target="../slideLayouts/slideLayout33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30.xml"/><Relationship Id="rId19" Type="http://schemas.openxmlformats.org/officeDocument/2006/relationships/theme" Target="../theme/theme21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Relationship Id="rId14" Type="http://schemas.openxmlformats.org/officeDocument/2006/relationships/slideLayout" Target="../slideLayouts/slideLayout33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6.xml"/><Relationship Id="rId13" Type="http://schemas.openxmlformats.org/officeDocument/2006/relationships/slideLayout" Target="../slideLayouts/slideLayout351.xml"/><Relationship Id="rId18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41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345.xml"/><Relationship Id="rId12" Type="http://schemas.openxmlformats.org/officeDocument/2006/relationships/slideLayout" Target="../slideLayouts/slideLayout350.xml"/><Relationship Id="rId1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40.xml"/><Relationship Id="rId16" Type="http://schemas.openxmlformats.org/officeDocument/2006/relationships/slideLayout" Target="../slideLayouts/slideLayout35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11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3.xml"/><Relationship Id="rId15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48.xml"/><Relationship Id="rId19" Type="http://schemas.openxmlformats.org/officeDocument/2006/relationships/theme" Target="../theme/theme22.xml"/><Relationship Id="rId4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7.xml"/><Relationship Id="rId14" Type="http://schemas.openxmlformats.org/officeDocument/2006/relationships/slideLayout" Target="../slideLayouts/slideLayout35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4.xml"/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3" Type="http://schemas.openxmlformats.org/officeDocument/2006/relationships/slideLayout" Target="../slideLayouts/slideLayout35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363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10" Type="http://schemas.openxmlformats.org/officeDocument/2006/relationships/slideLayout" Target="../slideLayouts/slideLayout366.xml"/><Relationship Id="rId19" Type="http://schemas.openxmlformats.org/officeDocument/2006/relationships/theme" Target="../theme/theme23.xm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slideLayout" Target="../slideLayouts/slideLayout38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slideLayout" Target="../slideLayouts/slideLayout386.xml"/><Relationship Id="rId17" Type="http://schemas.openxmlformats.org/officeDocument/2006/relationships/theme" Target="../theme/theme24.xml"/><Relationship Id="rId2" Type="http://schemas.openxmlformats.org/officeDocument/2006/relationships/slideLayout" Target="../slideLayouts/slideLayout376.xml"/><Relationship Id="rId16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5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84.xml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Relationship Id="rId14" Type="http://schemas.openxmlformats.org/officeDocument/2006/relationships/slideLayout" Target="../slideLayouts/slideLayout38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8.xml"/><Relationship Id="rId13" Type="http://schemas.openxmlformats.org/officeDocument/2006/relationships/slideLayout" Target="../slideLayouts/slideLayout40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93.xml"/><Relationship Id="rId7" Type="http://schemas.openxmlformats.org/officeDocument/2006/relationships/slideLayout" Target="../slideLayouts/slideLayout397.xml"/><Relationship Id="rId12" Type="http://schemas.openxmlformats.org/officeDocument/2006/relationships/slideLayout" Target="../slideLayouts/slideLayout402.xml"/><Relationship Id="rId17" Type="http://schemas.openxmlformats.org/officeDocument/2006/relationships/theme" Target="../theme/theme25.xml"/><Relationship Id="rId2" Type="http://schemas.openxmlformats.org/officeDocument/2006/relationships/slideLayout" Target="../slideLayouts/slideLayout392.xml"/><Relationship Id="rId16" Type="http://schemas.openxmlformats.org/officeDocument/2006/relationships/slideLayout" Target="../slideLayouts/slideLayout406.xml"/><Relationship Id="rId1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6.xml"/><Relationship Id="rId11" Type="http://schemas.openxmlformats.org/officeDocument/2006/relationships/slideLayout" Target="../slideLayouts/slideLayout401.xml"/><Relationship Id="rId5" Type="http://schemas.openxmlformats.org/officeDocument/2006/relationships/slideLayout" Target="../slideLayouts/slideLayout395.xml"/><Relationship Id="rId15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9.xml"/><Relationship Id="rId14" Type="http://schemas.openxmlformats.org/officeDocument/2006/relationships/slideLayout" Target="../slideLayouts/slideLayout40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4.xml"/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3" Type="http://schemas.openxmlformats.org/officeDocument/2006/relationships/slideLayout" Target="../slideLayouts/slideLayout409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13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10" Type="http://schemas.openxmlformats.org/officeDocument/2006/relationships/slideLayout" Target="../slideLayouts/slideLayout416.xml"/><Relationship Id="rId19" Type="http://schemas.openxmlformats.org/officeDocument/2006/relationships/theme" Target="../theme/theme26.xm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2.xml"/><Relationship Id="rId13" Type="http://schemas.openxmlformats.org/officeDocument/2006/relationships/slideLayout" Target="../slideLayouts/slideLayout437.xml"/><Relationship Id="rId18" Type="http://schemas.openxmlformats.org/officeDocument/2006/relationships/slideLayout" Target="../slideLayouts/slideLayout442.xml"/><Relationship Id="rId3" Type="http://schemas.openxmlformats.org/officeDocument/2006/relationships/slideLayout" Target="../slideLayouts/slideLayout42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31.xml"/><Relationship Id="rId12" Type="http://schemas.openxmlformats.org/officeDocument/2006/relationships/slideLayout" Target="../slideLayouts/slideLayout436.xml"/><Relationship Id="rId17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26.xml"/><Relationship Id="rId16" Type="http://schemas.openxmlformats.org/officeDocument/2006/relationships/slideLayout" Target="../slideLayouts/slideLayout440.xml"/><Relationship Id="rId20" Type="http://schemas.openxmlformats.org/officeDocument/2006/relationships/theme" Target="../theme/theme27.xml"/><Relationship Id="rId1" Type="http://schemas.openxmlformats.org/officeDocument/2006/relationships/slideLayout" Target="../slideLayouts/slideLayout425.xml"/><Relationship Id="rId6" Type="http://schemas.openxmlformats.org/officeDocument/2006/relationships/slideLayout" Target="../slideLayouts/slideLayout430.xml"/><Relationship Id="rId11" Type="http://schemas.openxmlformats.org/officeDocument/2006/relationships/slideLayout" Target="../slideLayouts/slideLayout435.xml"/><Relationship Id="rId5" Type="http://schemas.openxmlformats.org/officeDocument/2006/relationships/slideLayout" Target="../slideLayouts/slideLayout429.xml"/><Relationship Id="rId15" Type="http://schemas.openxmlformats.org/officeDocument/2006/relationships/slideLayout" Target="../slideLayouts/slideLayout439.xml"/><Relationship Id="rId10" Type="http://schemas.openxmlformats.org/officeDocument/2006/relationships/slideLayout" Target="../slideLayouts/slideLayout434.xml"/><Relationship Id="rId19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28.xml"/><Relationship Id="rId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38.xml"/><Relationship Id="rId22" Type="http://schemas.openxmlformats.org/officeDocument/2006/relationships/image" Target="../media/image7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1.xml"/><Relationship Id="rId13" Type="http://schemas.openxmlformats.org/officeDocument/2006/relationships/slideLayout" Target="../slideLayouts/slideLayout456.xml"/><Relationship Id="rId18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44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50.xml"/><Relationship Id="rId12" Type="http://schemas.openxmlformats.org/officeDocument/2006/relationships/slideLayout" Target="../slideLayouts/slideLayout455.xml"/><Relationship Id="rId17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45.xml"/><Relationship Id="rId16" Type="http://schemas.openxmlformats.org/officeDocument/2006/relationships/slideLayout" Target="../slideLayouts/slideLayout45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44.xml"/><Relationship Id="rId6" Type="http://schemas.openxmlformats.org/officeDocument/2006/relationships/slideLayout" Target="../slideLayouts/slideLayout449.xml"/><Relationship Id="rId11" Type="http://schemas.openxmlformats.org/officeDocument/2006/relationships/slideLayout" Target="../slideLayouts/slideLayout454.xml"/><Relationship Id="rId5" Type="http://schemas.openxmlformats.org/officeDocument/2006/relationships/slideLayout" Target="../slideLayouts/slideLayout448.xml"/><Relationship Id="rId15" Type="http://schemas.openxmlformats.org/officeDocument/2006/relationships/slideLayout" Target="../slideLayouts/slideLayout458.xml"/><Relationship Id="rId10" Type="http://schemas.openxmlformats.org/officeDocument/2006/relationships/slideLayout" Target="../slideLayouts/slideLayout453.xml"/><Relationship Id="rId19" Type="http://schemas.openxmlformats.org/officeDocument/2006/relationships/theme" Target="../theme/theme28.xml"/><Relationship Id="rId4" Type="http://schemas.openxmlformats.org/officeDocument/2006/relationships/slideLayout" Target="../slideLayouts/slideLayout447.xml"/><Relationship Id="rId9" Type="http://schemas.openxmlformats.org/officeDocument/2006/relationships/slideLayout" Target="../slideLayouts/slideLayout452.xml"/><Relationship Id="rId14" Type="http://schemas.openxmlformats.org/officeDocument/2006/relationships/slideLayout" Target="../slideLayouts/slideLayout45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9.xml"/><Relationship Id="rId13" Type="http://schemas.openxmlformats.org/officeDocument/2006/relationships/slideLayout" Target="../slideLayouts/slideLayout47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64.xml"/><Relationship Id="rId7" Type="http://schemas.openxmlformats.org/officeDocument/2006/relationships/slideLayout" Target="../slideLayouts/slideLayout468.xml"/><Relationship Id="rId12" Type="http://schemas.openxmlformats.org/officeDocument/2006/relationships/slideLayout" Target="../slideLayouts/slideLayout473.xml"/><Relationship Id="rId17" Type="http://schemas.openxmlformats.org/officeDocument/2006/relationships/theme" Target="../theme/theme29.xml"/><Relationship Id="rId2" Type="http://schemas.openxmlformats.org/officeDocument/2006/relationships/slideLayout" Target="../slideLayouts/slideLayout463.xml"/><Relationship Id="rId16" Type="http://schemas.openxmlformats.org/officeDocument/2006/relationships/slideLayout" Target="../slideLayouts/slideLayout477.xml"/><Relationship Id="rId1" Type="http://schemas.openxmlformats.org/officeDocument/2006/relationships/slideLayout" Target="../slideLayouts/slideLayout462.xml"/><Relationship Id="rId6" Type="http://schemas.openxmlformats.org/officeDocument/2006/relationships/slideLayout" Target="../slideLayouts/slideLayout467.xml"/><Relationship Id="rId11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66.xml"/><Relationship Id="rId15" Type="http://schemas.openxmlformats.org/officeDocument/2006/relationships/slideLayout" Target="../slideLayouts/slideLayout476.xml"/><Relationship Id="rId10" Type="http://schemas.openxmlformats.org/officeDocument/2006/relationships/slideLayout" Target="../slideLayouts/slideLayout471.xml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465.xml"/><Relationship Id="rId9" Type="http://schemas.openxmlformats.org/officeDocument/2006/relationships/slideLayout" Target="../slideLayouts/slideLayout470.xml"/><Relationship Id="rId14" Type="http://schemas.openxmlformats.org/officeDocument/2006/relationships/slideLayout" Target="../slideLayouts/slideLayout47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5.xml"/><Relationship Id="rId13" Type="http://schemas.openxmlformats.org/officeDocument/2006/relationships/slideLayout" Target="../slideLayouts/slideLayout49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80.xml"/><Relationship Id="rId7" Type="http://schemas.openxmlformats.org/officeDocument/2006/relationships/slideLayout" Target="../slideLayouts/slideLayout484.xml"/><Relationship Id="rId12" Type="http://schemas.openxmlformats.org/officeDocument/2006/relationships/slideLayout" Target="../slideLayouts/slideLayout489.xml"/><Relationship Id="rId17" Type="http://schemas.openxmlformats.org/officeDocument/2006/relationships/theme" Target="../theme/theme30.xml"/><Relationship Id="rId2" Type="http://schemas.openxmlformats.org/officeDocument/2006/relationships/slideLayout" Target="../slideLayouts/slideLayout479.xml"/><Relationship Id="rId16" Type="http://schemas.openxmlformats.org/officeDocument/2006/relationships/slideLayout" Target="../slideLayouts/slideLayout493.xml"/><Relationship Id="rId1" Type="http://schemas.openxmlformats.org/officeDocument/2006/relationships/slideLayout" Target="../slideLayouts/slideLayout478.xml"/><Relationship Id="rId6" Type="http://schemas.openxmlformats.org/officeDocument/2006/relationships/slideLayout" Target="../slideLayouts/slideLayout483.xml"/><Relationship Id="rId11" Type="http://schemas.openxmlformats.org/officeDocument/2006/relationships/slideLayout" Target="../slideLayouts/slideLayout488.xml"/><Relationship Id="rId5" Type="http://schemas.openxmlformats.org/officeDocument/2006/relationships/slideLayout" Target="../slideLayouts/slideLayout482.xml"/><Relationship Id="rId15" Type="http://schemas.openxmlformats.org/officeDocument/2006/relationships/slideLayout" Target="../slideLayouts/slideLayout492.xml"/><Relationship Id="rId10" Type="http://schemas.openxmlformats.org/officeDocument/2006/relationships/slideLayout" Target="../slideLayouts/slideLayout487.xml"/><Relationship Id="rId4" Type="http://schemas.openxmlformats.org/officeDocument/2006/relationships/slideLayout" Target="../slideLayouts/slideLayout481.xml"/><Relationship Id="rId9" Type="http://schemas.openxmlformats.org/officeDocument/2006/relationships/slideLayout" Target="../slideLayouts/slideLayout486.xml"/><Relationship Id="rId14" Type="http://schemas.openxmlformats.org/officeDocument/2006/relationships/slideLayout" Target="../slideLayouts/slideLayout49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1.xml"/><Relationship Id="rId13" Type="http://schemas.openxmlformats.org/officeDocument/2006/relationships/slideLayout" Target="../slideLayouts/slideLayout506.xml"/><Relationship Id="rId18" Type="http://schemas.openxmlformats.org/officeDocument/2006/relationships/slideLayout" Target="../slideLayouts/slideLayout511.xml"/><Relationship Id="rId3" Type="http://schemas.openxmlformats.org/officeDocument/2006/relationships/slideLayout" Target="../slideLayouts/slideLayout49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500.xml"/><Relationship Id="rId12" Type="http://schemas.openxmlformats.org/officeDocument/2006/relationships/slideLayout" Target="../slideLayouts/slideLayout505.xml"/><Relationship Id="rId17" Type="http://schemas.openxmlformats.org/officeDocument/2006/relationships/slideLayout" Target="../slideLayouts/slideLayout510.xml"/><Relationship Id="rId2" Type="http://schemas.openxmlformats.org/officeDocument/2006/relationships/slideLayout" Target="../slideLayouts/slideLayout495.xml"/><Relationship Id="rId16" Type="http://schemas.openxmlformats.org/officeDocument/2006/relationships/slideLayout" Target="../slideLayouts/slideLayout509.xml"/><Relationship Id="rId20" Type="http://schemas.openxmlformats.org/officeDocument/2006/relationships/theme" Target="../theme/theme31.xml"/><Relationship Id="rId1" Type="http://schemas.openxmlformats.org/officeDocument/2006/relationships/slideLayout" Target="../slideLayouts/slideLayout494.xml"/><Relationship Id="rId6" Type="http://schemas.openxmlformats.org/officeDocument/2006/relationships/slideLayout" Target="../slideLayouts/slideLayout499.xml"/><Relationship Id="rId11" Type="http://schemas.openxmlformats.org/officeDocument/2006/relationships/slideLayout" Target="../slideLayouts/slideLayout504.xml"/><Relationship Id="rId5" Type="http://schemas.openxmlformats.org/officeDocument/2006/relationships/slideLayout" Target="../slideLayouts/slideLayout498.xml"/><Relationship Id="rId15" Type="http://schemas.openxmlformats.org/officeDocument/2006/relationships/slideLayout" Target="../slideLayouts/slideLayout508.xml"/><Relationship Id="rId10" Type="http://schemas.openxmlformats.org/officeDocument/2006/relationships/slideLayout" Target="../slideLayouts/slideLayout503.xml"/><Relationship Id="rId19" Type="http://schemas.openxmlformats.org/officeDocument/2006/relationships/slideLayout" Target="../slideLayouts/slideLayout512.xml"/><Relationship Id="rId4" Type="http://schemas.openxmlformats.org/officeDocument/2006/relationships/slideLayout" Target="../slideLayouts/slideLayout497.xml"/><Relationship Id="rId9" Type="http://schemas.openxmlformats.org/officeDocument/2006/relationships/slideLayout" Target="../slideLayouts/slideLayout502.xml"/><Relationship Id="rId14" Type="http://schemas.openxmlformats.org/officeDocument/2006/relationships/slideLayout" Target="../slideLayouts/slideLayout507.xml"/><Relationship Id="rId22" Type="http://schemas.openxmlformats.org/officeDocument/2006/relationships/image" Target="../media/image2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0.xml"/><Relationship Id="rId13" Type="http://schemas.openxmlformats.org/officeDocument/2006/relationships/slideLayout" Target="../slideLayouts/slideLayout525.xml"/><Relationship Id="rId18" Type="http://schemas.openxmlformats.org/officeDocument/2006/relationships/slideLayout" Target="../slideLayouts/slideLayout530.xml"/><Relationship Id="rId3" Type="http://schemas.openxmlformats.org/officeDocument/2006/relationships/slideLayout" Target="../slideLayouts/slideLayout51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519.xml"/><Relationship Id="rId12" Type="http://schemas.openxmlformats.org/officeDocument/2006/relationships/slideLayout" Target="../slideLayouts/slideLayout524.xml"/><Relationship Id="rId17" Type="http://schemas.openxmlformats.org/officeDocument/2006/relationships/slideLayout" Target="../slideLayouts/slideLayout529.xml"/><Relationship Id="rId2" Type="http://schemas.openxmlformats.org/officeDocument/2006/relationships/slideLayout" Target="../slideLayouts/slideLayout514.xml"/><Relationship Id="rId16" Type="http://schemas.openxmlformats.org/officeDocument/2006/relationships/slideLayout" Target="../slideLayouts/slideLayout52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13.xml"/><Relationship Id="rId6" Type="http://schemas.openxmlformats.org/officeDocument/2006/relationships/slideLayout" Target="../slideLayouts/slideLayout518.xml"/><Relationship Id="rId11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517.xml"/><Relationship Id="rId15" Type="http://schemas.openxmlformats.org/officeDocument/2006/relationships/slideLayout" Target="../slideLayouts/slideLayout527.xml"/><Relationship Id="rId10" Type="http://schemas.openxmlformats.org/officeDocument/2006/relationships/slideLayout" Target="../slideLayouts/slideLayout522.xml"/><Relationship Id="rId19" Type="http://schemas.openxmlformats.org/officeDocument/2006/relationships/theme" Target="../theme/theme32.xml"/><Relationship Id="rId4" Type="http://schemas.openxmlformats.org/officeDocument/2006/relationships/slideLayout" Target="../slideLayouts/slideLayout516.xml"/><Relationship Id="rId9" Type="http://schemas.openxmlformats.org/officeDocument/2006/relationships/slideLayout" Target="../slideLayouts/slideLayout521.xml"/><Relationship Id="rId14" Type="http://schemas.openxmlformats.org/officeDocument/2006/relationships/slideLayout" Target="../slideLayouts/slideLayout526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8.xml"/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3" Type="http://schemas.openxmlformats.org/officeDocument/2006/relationships/slideLayout" Target="../slideLayouts/slideLayout53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537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10" Type="http://schemas.openxmlformats.org/officeDocument/2006/relationships/slideLayout" Target="../slideLayouts/slideLayout540.xml"/><Relationship Id="rId19" Type="http://schemas.openxmlformats.org/officeDocument/2006/relationships/theme" Target="../theme/theme33.xm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6.xml"/><Relationship Id="rId13" Type="http://schemas.openxmlformats.org/officeDocument/2006/relationships/slideLayout" Target="../slideLayouts/slideLayout5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51.xml"/><Relationship Id="rId7" Type="http://schemas.openxmlformats.org/officeDocument/2006/relationships/slideLayout" Target="../slideLayouts/slideLayout555.xml"/><Relationship Id="rId12" Type="http://schemas.openxmlformats.org/officeDocument/2006/relationships/slideLayout" Target="../slideLayouts/slideLayout560.xml"/><Relationship Id="rId17" Type="http://schemas.openxmlformats.org/officeDocument/2006/relationships/theme" Target="../theme/theme34.xml"/><Relationship Id="rId2" Type="http://schemas.openxmlformats.org/officeDocument/2006/relationships/slideLayout" Target="../slideLayouts/slideLayout550.xml"/><Relationship Id="rId16" Type="http://schemas.openxmlformats.org/officeDocument/2006/relationships/slideLayout" Target="../slideLayouts/slideLayout564.xml"/><Relationship Id="rId1" Type="http://schemas.openxmlformats.org/officeDocument/2006/relationships/slideLayout" Target="../slideLayouts/slideLayout549.xml"/><Relationship Id="rId6" Type="http://schemas.openxmlformats.org/officeDocument/2006/relationships/slideLayout" Target="../slideLayouts/slideLayout554.xml"/><Relationship Id="rId11" Type="http://schemas.openxmlformats.org/officeDocument/2006/relationships/slideLayout" Target="../slideLayouts/slideLayout559.xml"/><Relationship Id="rId5" Type="http://schemas.openxmlformats.org/officeDocument/2006/relationships/slideLayout" Target="../slideLayouts/slideLayout553.xml"/><Relationship Id="rId15" Type="http://schemas.openxmlformats.org/officeDocument/2006/relationships/slideLayout" Target="../slideLayouts/slideLayout563.xml"/><Relationship Id="rId10" Type="http://schemas.openxmlformats.org/officeDocument/2006/relationships/slideLayout" Target="../slideLayouts/slideLayout558.xml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552.xml"/><Relationship Id="rId9" Type="http://schemas.openxmlformats.org/officeDocument/2006/relationships/slideLayout" Target="../slideLayouts/slideLayout557.xml"/><Relationship Id="rId14" Type="http://schemas.openxmlformats.org/officeDocument/2006/relationships/slideLayout" Target="../slideLayouts/slideLayout56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2.xml"/><Relationship Id="rId13" Type="http://schemas.openxmlformats.org/officeDocument/2006/relationships/slideLayout" Target="../slideLayouts/slideLayout5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67.xml"/><Relationship Id="rId7" Type="http://schemas.openxmlformats.org/officeDocument/2006/relationships/slideLayout" Target="../slideLayouts/slideLayout571.xml"/><Relationship Id="rId12" Type="http://schemas.openxmlformats.org/officeDocument/2006/relationships/slideLayout" Target="../slideLayouts/slideLayout576.xml"/><Relationship Id="rId17" Type="http://schemas.openxmlformats.org/officeDocument/2006/relationships/theme" Target="../theme/theme35.xml"/><Relationship Id="rId2" Type="http://schemas.openxmlformats.org/officeDocument/2006/relationships/slideLayout" Target="../slideLayouts/slideLayout566.xml"/><Relationship Id="rId16" Type="http://schemas.openxmlformats.org/officeDocument/2006/relationships/slideLayout" Target="../slideLayouts/slideLayout580.xml"/><Relationship Id="rId1" Type="http://schemas.openxmlformats.org/officeDocument/2006/relationships/slideLayout" Target="../slideLayouts/slideLayout565.xml"/><Relationship Id="rId6" Type="http://schemas.openxmlformats.org/officeDocument/2006/relationships/slideLayout" Target="../slideLayouts/slideLayout570.xml"/><Relationship Id="rId11" Type="http://schemas.openxmlformats.org/officeDocument/2006/relationships/slideLayout" Target="../slideLayouts/slideLayout575.xml"/><Relationship Id="rId5" Type="http://schemas.openxmlformats.org/officeDocument/2006/relationships/slideLayout" Target="../slideLayouts/slideLayout569.xml"/><Relationship Id="rId15" Type="http://schemas.openxmlformats.org/officeDocument/2006/relationships/slideLayout" Target="../slideLayouts/slideLayout579.xml"/><Relationship Id="rId10" Type="http://schemas.openxmlformats.org/officeDocument/2006/relationships/slideLayout" Target="../slideLayouts/slideLayout574.xml"/><Relationship Id="rId4" Type="http://schemas.openxmlformats.org/officeDocument/2006/relationships/slideLayout" Target="../slideLayouts/slideLayout568.xml"/><Relationship Id="rId9" Type="http://schemas.openxmlformats.org/officeDocument/2006/relationships/slideLayout" Target="../slideLayouts/slideLayout573.xml"/><Relationship Id="rId14" Type="http://schemas.openxmlformats.org/officeDocument/2006/relationships/slideLayout" Target="../slideLayouts/slideLayout57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2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1028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fld id="{CEC2384A-7E69-41C1-BA8C-422C5A0F2818}" type="slidenum">
              <a:rPr lang="en-US" smtClean="0"/>
              <a:t>‹#›</a:t>
            </a:fld>
            <a:endParaRPr lang="en-US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pic>
        <p:nvPicPr>
          <p:cNvPr id="1031" name="Picture 1039" descr="KANTAR_MED_RGB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42" descr="spherePrint_00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1" t="54652" r="56790" b="35703"/>
          <a:stretch>
            <a:fillRect/>
          </a:stretch>
        </p:blipFill>
        <p:spPr bwMode="auto">
          <a:xfrm>
            <a:off x="3116263" y="6362700"/>
            <a:ext cx="20748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43" descr="spherePrint_00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1" t="49829" r="33887" b="43307"/>
          <a:stretch>
            <a:fillRect/>
          </a:stretch>
        </p:blipFill>
        <p:spPr bwMode="auto">
          <a:xfrm>
            <a:off x="7715250" y="6362700"/>
            <a:ext cx="14287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44" descr="spherePrint_00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56136" r="46194" b="37001"/>
          <a:stretch>
            <a:fillRect/>
          </a:stretch>
        </p:blipFill>
        <p:spPr bwMode="auto">
          <a:xfrm>
            <a:off x="5135563" y="6362700"/>
            <a:ext cx="7032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45" descr="spherePrint_00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5" t="56136" r="44589" b="41083"/>
          <a:stretch>
            <a:fillRect/>
          </a:stretch>
        </p:blipFill>
        <p:spPr bwMode="auto">
          <a:xfrm>
            <a:off x="6429375" y="6715125"/>
            <a:ext cx="137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382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ea typeface="ＭＳ Ｐゴシック" pitchFamily="-112" charset="-128"/>
              </a:defRPr>
            </a:lvl1pPr>
          </a:lstStyle>
          <a:p>
            <a:pPr>
              <a:defRPr/>
            </a:pPr>
            <a:fld id="{C5980FA2-CA61-49F0-B50A-690A51DD5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382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ea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  <p:pic>
        <p:nvPicPr>
          <p:cNvPr id="5127" name="Picture 11" descr="KANTAR_MED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MS PGothic" pitchFamily="34" charset="-128"/>
          <a:cs typeface="ＭＳ Ｐゴシック" pitchFamily="-109" charset="-128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-109" charset="0"/>
        <a:defRPr sz="1200">
          <a:solidFill>
            <a:schemeClr val="tx1"/>
          </a:solidFill>
          <a:latin typeface="+mn-lt"/>
          <a:ea typeface="ＭＳ Ｐゴシック" pitchFamily="-109" charset="-128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-109" charset="0"/>
        <a:defRPr sz="1200">
          <a:solidFill>
            <a:schemeClr val="tx1"/>
          </a:solidFill>
          <a:latin typeface="+mn-lt"/>
          <a:ea typeface="ＭＳ Ｐゴシック" pitchFamily="-109" charset="-128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-109" charset="0"/>
        <a:defRPr sz="1200">
          <a:solidFill>
            <a:schemeClr val="tx1"/>
          </a:solidFill>
          <a:latin typeface="+mn-lt"/>
          <a:ea typeface="ＭＳ Ｐゴシック" pitchFamily="-109" charset="-128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-109" charset="0"/>
        <a:defRPr sz="12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1028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  <p:pic>
        <p:nvPicPr>
          <p:cNvPr id="1031" name="Picture 1039" descr="KANTAR_MED_RGB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42" descr="spherePrint_00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1" t="54652" r="56790" b="35703"/>
          <a:stretch>
            <a:fillRect/>
          </a:stretch>
        </p:blipFill>
        <p:spPr bwMode="auto">
          <a:xfrm>
            <a:off x="3116263" y="6362700"/>
            <a:ext cx="20748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43" descr="spherePrint_00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1" t="49829" r="33887" b="43307"/>
          <a:stretch>
            <a:fillRect/>
          </a:stretch>
        </p:blipFill>
        <p:spPr bwMode="auto">
          <a:xfrm>
            <a:off x="7715250" y="6362700"/>
            <a:ext cx="14287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44" descr="spherePrint_00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56136" r="46194" b="37001"/>
          <a:stretch>
            <a:fillRect/>
          </a:stretch>
        </p:blipFill>
        <p:spPr bwMode="auto">
          <a:xfrm>
            <a:off x="5135563" y="6362700"/>
            <a:ext cx="7032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45" descr="spherePrint_00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5" t="56136" r="44589" b="41083"/>
          <a:stretch>
            <a:fillRect/>
          </a:stretch>
        </p:blipFill>
        <p:spPr bwMode="auto">
          <a:xfrm>
            <a:off x="6429375" y="6715125"/>
            <a:ext cx="137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2052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E86E25F5-2E91-443F-BE21-C2D0D89B24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2055" name="Picture 1039" descr="KANTAR_MED_RGB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Fluidity_00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3" b="37959"/>
          <a:stretch>
            <a:fillRect/>
          </a:stretch>
        </p:blipFill>
        <p:spPr bwMode="auto">
          <a:xfrm>
            <a:off x="1895475" y="6362700"/>
            <a:ext cx="5365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3075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3076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A372BEE6-6770-49F8-9E67-EE349D5EAE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3079" name="Picture 1039" descr="KANTAR_MED_RGB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4" descr="Fluidity_00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3" b="37959"/>
          <a:stretch>
            <a:fillRect/>
          </a:stretch>
        </p:blipFill>
        <p:spPr bwMode="auto">
          <a:xfrm>
            <a:off x="1895475" y="6362700"/>
            <a:ext cx="5365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CED3297F-6FD5-4D39-8513-D8C31DC135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4103" name="Picture 1039" descr="KANTAR_MED_RGB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Peaks_001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34883" r="15401" b="31441"/>
          <a:stretch>
            <a:fillRect/>
          </a:stretch>
        </p:blipFill>
        <p:spPr bwMode="auto">
          <a:xfrm>
            <a:off x="2019300" y="6362700"/>
            <a:ext cx="31003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Peaks_001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34993" r="64732" b="31331"/>
          <a:stretch>
            <a:fillRect/>
          </a:stretch>
        </p:blipFill>
        <p:spPr bwMode="auto">
          <a:xfrm>
            <a:off x="8582025" y="6362700"/>
            <a:ext cx="561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35E7ACA4-BED4-4574-B599-1C9A223C73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5127" name="Picture 1039" descr="KANTAR_MED_RGB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1028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  <p:pic>
        <p:nvPicPr>
          <p:cNvPr id="1031" name="Picture 1039" descr="KANTAR_MED_RGB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42" descr="spherePrint_00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1" t="54652" r="56790" b="35703"/>
          <a:stretch>
            <a:fillRect/>
          </a:stretch>
        </p:blipFill>
        <p:spPr bwMode="auto">
          <a:xfrm>
            <a:off x="3116263" y="6362700"/>
            <a:ext cx="20748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43" descr="spherePrint_00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1" t="49829" r="33887" b="43307"/>
          <a:stretch>
            <a:fillRect/>
          </a:stretch>
        </p:blipFill>
        <p:spPr bwMode="auto">
          <a:xfrm>
            <a:off x="7715250" y="6362700"/>
            <a:ext cx="14287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44" descr="spherePrint_00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56136" r="46194" b="37001"/>
          <a:stretch>
            <a:fillRect/>
          </a:stretch>
        </p:blipFill>
        <p:spPr bwMode="auto">
          <a:xfrm>
            <a:off x="5135563" y="6362700"/>
            <a:ext cx="7032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45" descr="spherePrint_00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5" t="56136" r="44589" b="41083"/>
          <a:stretch>
            <a:fillRect/>
          </a:stretch>
        </p:blipFill>
        <p:spPr bwMode="auto">
          <a:xfrm>
            <a:off x="6429375" y="6715125"/>
            <a:ext cx="137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2052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E86E25F5-2E91-443F-BE21-C2D0D89B24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2055" name="Picture 1039" descr="KANTAR_MED_RGB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Fluidity_00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3" b="37959"/>
          <a:stretch>
            <a:fillRect/>
          </a:stretch>
        </p:blipFill>
        <p:spPr bwMode="auto">
          <a:xfrm>
            <a:off x="1895475" y="6362700"/>
            <a:ext cx="5365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3075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3076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A372BEE6-6770-49F8-9E67-EE349D5EAE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3079" name="Picture 1039" descr="KANTAR_MED_RGB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4" descr="Fluidity_00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3" b="37959"/>
          <a:stretch>
            <a:fillRect/>
          </a:stretch>
        </p:blipFill>
        <p:spPr bwMode="auto">
          <a:xfrm>
            <a:off x="1895475" y="6362700"/>
            <a:ext cx="5365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964" r:id="rId17"/>
    <p:sldLayoutId id="2147483965" r:id="rId18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CED3297F-6FD5-4D39-8513-D8C31DC135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4103" name="Picture 1039" descr="KANTAR_MED_RGB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Peaks_001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34883" r="15401" b="31441"/>
          <a:stretch>
            <a:fillRect/>
          </a:stretch>
        </p:blipFill>
        <p:spPr bwMode="auto">
          <a:xfrm>
            <a:off x="2019300" y="6362700"/>
            <a:ext cx="31003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Peaks_001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34993" r="64732" b="31331"/>
          <a:stretch>
            <a:fillRect/>
          </a:stretch>
        </p:blipFill>
        <p:spPr bwMode="auto">
          <a:xfrm>
            <a:off x="8582025" y="6362700"/>
            <a:ext cx="561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2052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E86E25F5-2E91-443F-BE21-C2D0D89B24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2055" name="Picture 1039" descr="KANTAR_MED_RGB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Fluidity_00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3" b="37959"/>
          <a:stretch>
            <a:fillRect/>
          </a:stretch>
        </p:blipFill>
        <p:spPr bwMode="auto">
          <a:xfrm>
            <a:off x="1895475" y="6362700"/>
            <a:ext cx="5365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35E7ACA4-BED4-4574-B599-1C9A223C73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5127" name="Picture 1039" descr="KANTAR_MED_RGB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1028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  <p:pic>
        <p:nvPicPr>
          <p:cNvPr id="1031" name="Picture 1039" descr="KANTAR_MED_RGB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42" descr="spherePrint_00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1" t="54652" r="56790" b="35703"/>
          <a:stretch>
            <a:fillRect/>
          </a:stretch>
        </p:blipFill>
        <p:spPr bwMode="auto">
          <a:xfrm>
            <a:off x="3116263" y="6362700"/>
            <a:ext cx="20748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43" descr="spherePrint_00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1" t="49829" r="33887" b="43307"/>
          <a:stretch>
            <a:fillRect/>
          </a:stretch>
        </p:blipFill>
        <p:spPr bwMode="auto">
          <a:xfrm>
            <a:off x="7715250" y="6362700"/>
            <a:ext cx="14287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44" descr="spherePrint_00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56136" r="46194" b="37001"/>
          <a:stretch>
            <a:fillRect/>
          </a:stretch>
        </p:blipFill>
        <p:spPr bwMode="auto">
          <a:xfrm>
            <a:off x="5135563" y="6362700"/>
            <a:ext cx="7032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45" descr="spherePrint_00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5" t="56136" r="44589" b="41083"/>
          <a:stretch>
            <a:fillRect/>
          </a:stretch>
        </p:blipFill>
        <p:spPr bwMode="auto">
          <a:xfrm>
            <a:off x="6429375" y="6715125"/>
            <a:ext cx="137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  <p:sldLayoutId id="2147484017" r:id="rId17"/>
    <p:sldLayoutId id="2147484018" r:id="rId18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2052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E86E25F5-2E91-443F-BE21-C2D0D89B24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2055" name="Picture 1039" descr="KANTAR_MED_RGB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Fluidity_00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3" b="37959"/>
          <a:stretch>
            <a:fillRect/>
          </a:stretch>
        </p:blipFill>
        <p:spPr bwMode="auto">
          <a:xfrm>
            <a:off x="1895475" y="6362700"/>
            <a:ext cx="5365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  <p:sldLayoutId id="2147484037" r:id="rId18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3075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3076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A372BEE6-6770-49F8-9E67-EE349D5EAE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3079" name="Picture 1039" descr="KANTAR_MED_RGB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4" descr="Fluidity_00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3" b="37959"/>
          <a:stretch>
            <a:fillRect/>
          </a:stretch>
        </p:blipFill>
        <p:spPr bwMode="auto">
          <a:xfrm>
            <a:off x="1895475" y="6362700"/>
            <a:ext cx="5365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  <p:sldLayoutId id="2147484056" r:id="rId18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CED3297F-6FD5-4D39-8513-D8C31DC135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4103" name="Picture 1039" descr="KANTAR_MED_RGB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Peaks_001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34883" r="15401" b="31441"/>
          <a:stretch>
            <a:fillRect/>
          </a:stretch>
        </p:blipFill>
        <p:spPr bwMode="auto">
          <a:xfrm>
            <a:off x="2019300" y="6362700"/>
            <a:ext cx="31003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Peaks_001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34993" r="64732" b="31331"/>
          <a:stretch>
            <a:fillRect/>
          </a:stretch>
        </p:blipFill>
        <p:spPr bwMode="auto">
          <a:xfrm>
            <a:off x="8582025" y="6362700"/>
            <a:ext cx="561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35E7ACA4-BED4-4574-B599-1C9A223C73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5127" name="Picture 1039" descr="KANTAR_MED_RGB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1028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E99E484A-BD0B-4831-8519-0193071BC1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  <p:pic>
        <p:nvPicPr>
          <p:cNvPr id="1031" name="Picture 1039" descr="KANTAR_MED_RGB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42" descr="spherePrint_00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1" t="54652" r="56790" b="35703"/>
          <a:stretch>
            <a:fillRect/>
          </a:stretch>
        </p:blipFill>
        <p:spPr bwMode="auto">
          <a:xfrm>
            <a:off x="3116263" y="6362700"/>
            <a:ext cx="20748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43" descr="spherePrint_00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1" t="49829" r="33887" b="43307"/>
          <a:stretch>
            <a:fillRect/>
          </a:stretch>
        </p:blipFill>
        <p:spPr bwMode="auto">
          <a:xfrm>
            <a:off x="7715250" y="6362700"/>
            <a:ext cx="14287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44" descr="spherePrint_00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56136" r="46194" b="37001"/>
          <a:stretch>
            <a:fillRect/>
          </a:stretch>
        </p:blipFill>
        <p:spPr bwMode="auto">
          <a:xfrm>
            <a:off x="5135563" y="6362700"/>
            <a:ext cx="7032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45" descr="spherePrint_00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5" t="56136" r="44589" b="41083"/>
          <a:stretch>
            <a:fillRect/>
          </a:stretch>
        </p:blipFill>
        <p:spPr bwMode="auto">
          <a:xfrm>
            <a:off x="6429375" y="6715125"/>
            <a:ext cx="137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  <p:sldLayoutId id="2147484109" r:id="rId18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2052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E86E25F5-2E91-443F-BE21-C2D0D89B24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2055" name="Picture 1039" descr="KANTAR_MED_RGB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Fluidity_00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3" b="37959"/>
          <a:stretch>
            <a:fillRect/>
          </a:stretch>
        </p:blipFill>
        <p:spPr bwMode="auto">
          <a:xfrm>
            <a:off x="1895475" y="6362700"/>
            <a:ext cx="5365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  <p:sldLayoutId id="2147484124" r:id="rId14"/>
    <p:sldLayoutId id="2147484125" r:id="rId15"/>
    <p:sldLayoutId id="2147484126" r:id="rId16"/>
    <p:sldLayoutId id="2147484127" r:id="rId17"/>
    <p:sldLayoutId id="2147484128" r:id="rId18"/>
    <p:sldLayoutId id="2147484129" r:id="rId19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3075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3076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A372BEE6-6770-49F8-9E67-EE349D5EAE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3079" name="Picture 1039" descr="KANTAR_MED_RGB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4" descr="Fluidity_00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3" b="37959"/>
          <a:stretch>
            <a:fillRect/>
          </a:stretch>
        </p:blipFill>
        <p:spPr bwMode="auto">
          <a:xfrm>
            <a:off x="1895475" y="6362700"/>
            <a:ext cx="5365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  <p:sldLayoutId id="2147484146" r:id="rId16"/>
    <p:sldLayoutId id="2147484147" r:id="rId17"/>
    <p:sldLayoutId id="2147484148" r:id="rId18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CED3297F-6FD5-4D39-8513-D8C31DC135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4103" name="Picture 1039" descr="KANTAR_MED_RGB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Peaks_001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34883" r="15401" b="31441"/>
          <a:stretch>
            <a:fillRect/>
          </a:stretch>
        </p:blipFill>
        <p:spPr bwMode="auto">
          <a:xfrm>
            <a:off x="2019300" y="6362700"/>
            <a:ext cx="31003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Peaks_001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34993" r="64732" b="31331"/>
          <a:stretch>
            <a:fillRect/>
          </a:stretch>
        </p:blipFill>
        <p:spPr bwMode="auto">
          <a:xfrm>
            <a:off x="8582025" y="6362700"/>
            <a:ext cx="561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  <p:sldLayoutId id="2147484164" r:id="rId15"/>
    <p:sldLayoutId id="2147484165" r:id="rId16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3075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3076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A372BEE6-6770-49F8-9E67-EE349D5EAE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3079" name="Picture 1039" descr="KANTAR_MED_RGB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4" descr="Fluidity_00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3" b="37959"/>
          <a:stretch>
            <a:fillRect/>
          </a:stretch>
        </p:blipFill>
        <p:spPr bwMode="auto">
          <a:xfrm>
            <a:off x="1895475" y="6362700"/>
            <a:ext cx="5365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35E7ACA4-BED4-4574-B599-1C9A223C73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5127" name="Picture 1039" descr="KANTAR_MED_RGB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  <p:sldLayoutId id="2147484181" r:id="rId15"/>
    <p:sldLayoutId id="2147484182" r:id="rId16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1028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fld id="{431C2089-153A-4665-BC21-73B035D756A2}" type="slidenum">
              <a:rPr lang="en-US" smtClean="0"/>
              <a:t>‹#›</a:t>
            </a:fld>
            <a:endParaRPr lang="en-US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  <p:pic>
        <p:nvPicPr>
          <p:cNvPr id="1031" name="Picture 1039" descr="KANTAR_MED_RGB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42" descr="spherePrint_00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1" t="54652" r="56790" b="35703"/>
          <a:stretch>
            <a:fillRect/>
          </a:stretch>
        </p:blipFill>
        <p:spPr bwMode="auto">
          <a:xfrm>
            <a:off x="3116263" y="6362700"/>
            <a:ext cx="20748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43" descr="spherePrint_00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1" t="49829" r="33887" b="43307"/>
          <a:stretch>
            <a:fillRect/>
          </a:stretch>
        </p:blipFill>
        <p:spPr bwMode="auto">
          <a:xfrm>
            <a:off x="7715250" y="6362700"/>
            <a:ext cx="14287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44" descr="spherePrint_00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56136" r="46194" b="37001"/>
          <a:stretch>
            <a:fillRect/>
          </a:stretch>
        </p:blipFill>
        <p:spPr bwMode="auto">
          <a:xfrm>
            <a:off x="5135563" y="6362700"/>
            <a:ext cx="7032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45" descr="spherePrint_00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5" t="56136" r="44589" b="41083"/>
          <a:stretch>
            <a:fillRect/>
          </a:stretch>
        </p:blipFill>
        <p:spPr bwMode="auto">
          <a:xfrm>
            <a:off x="6429375" y="6715125"/>
            <a:ext cx="137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  <p:sldLayoutId id="2147484196" r:id="rId13"/>
    <p:sldLayoutId id="2147484197" r:id="rId14"/>
    <p:sldLayoutId id="2147484198" r:id="rId15"/>
    <p:sldLayoutId id="2147484199" r:id="rId16"/>
    <p:sldLayoutId id="2147484200" r:id="rId17"/>
    <p:sldLayoutId id="2147484201" r:id="rId18"/>
    <p:sldLayoutId id="2147484202" r:id="rId19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2052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E86E25F5-2E91-443F-BE21-C2D0D89B24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2055" name="Picture 1039" descr="KANTAR_MED_RGB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Fluidity_00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3" b="37959"/>
          <a:stretch>
            <a:fillRect/>
          </a:stretch>
        </p:blipFill>
        <p:spPr bwMode="auto">
          <a:xfrm>
            <a:off x="1895475" y="6362700"/>
            <a:ext cx="5365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  <p:sldLayoutId id="2147484217" r:id="rId14"/>
    <p:sldLayoutId id="2147484218" r:id="rId15"/>
    <p:sldLayoutId id="2147484219" r:id="rId16"/>
    <p:sldLayoutId id="2147484220" r:id="rId17"/>
    <p:sldLayoutId id="2147484221" r:id="rId18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3075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3076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A372BEE6-6770-49F8-9E67-EE349D5EAE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3079" name="Picture 1039" descr="KANTAR_MED_RGB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4" descr="Fluidity_00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3" b="37959"/>
          <a:stretch>
            <a:fillRect/>
          </a:stretch>
        </p:blipFill>
        <p:spPr bwMode="auto">
          <a:xfrm>
            <a:off x="1895475" y="6362700"/>
            <a:ext cx="5365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  <p:sldLayoutId id="2147484236" r:id="rId14"/>
    <p:sldLayoutId id="2147484237" r:id="rId15"/>
    <p:sldLayoutId id="2147484238" r:id="rId16"/>
    <p:sldLayoutId id="2147484239" r:id="rId17"/>
    <p:sldLayoutId id="2147484240" r:id="rId18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CED3297F-6FD5-4D39-8513-D8C31DC135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4103" name="Picture 1039" descr="KANTAR_MED_RGB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Peaks_001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34883" r="15401" b="31441"/>
          <a:stretch>
            <a:fillRect/>
          </a:stretch>
        </p:blipFill>
        <p:spPr bwMode="auto">
          <a:xfrm>
            <a:off x="2019300" y="6362700"/>
            <a:ext cx="31003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Peaks_001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34993" r="64732" b="31331"/>
          <a:stretch>
            <a:fillRect/>
          </a:stretch>
        </p:blipFill>
        <p:spPr bwMode="auto">
          <a:xfrm>
            <a:off x="8582025" y="6362700"/>
            <a:ext cx="561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  <p:sldLayoutId id="2147484255" r:id="rId14"/>
    <p:sldLayoutId id="2147484256" r:id="rId15"/>
    <p:sldLayoutId id="2147484257" r:id="rId16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35E7ACA4-BED4-4574-B599-1C9A223C73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5127" name="Picture 1039" descr="KANTAR_MED_RGB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72" r:id="rId14"/>
    <p:sldLayoutId id="2147484273" r:id="rId15"/>
    <p:sldLayoutId id="2147484274" r:id="rId16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CED3297F-6FD5-4D39-8513-D8C31DC135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4103" name="Picture 1039" descr="KANTAR_MED_RGB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Peaks_001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34883" r="15401" b="31441"/>
          <a:stretch>
            <a:fillRect/>
          </a:stretch>
        </p:blipFill>
        <p:spPr bwMode="auto">
          <a:xfrm>
            <a:off x="2019300" y="6362700"/>
            <a:ext cx="31003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Peaks_001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34993" r="64732" b="31331"/>
          <a:stretch>
            <a:fillRect/>
          </a:stretch>
        </p:blipFill>
        <p:spPr bwMode="auto">
          <a:xfrm>
            <a:off x="8582025" y="6362700"/>
            <a:ext cx="561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35E7ACA4-BED4-4574-B599-1C9A223C73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GB"/>
          </a:p>
        </p:txBody>
      </p:sp>
      <p:pic>
        <p:nvPicPr>
          <p:cNvPr id="5127" name="Picture 1039" descr="KANTAR_MED_RGB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40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8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ea typeface="ＭＳ Ｐゴシック" pitchFamily="-112" charset="-128"/>
              </a:defRPr>
            </a:lvl1pPr>
          </a:lstStyle>
          <a:p>
            <a:fld id="{431C2089-153A-4665-BC21-73B035D756A2}" type="slidenum">
              <a:rPr lang="en-US" smtClean="0"/>
              <a:t>‹#›</a:t>
            </a:fld>
            <a:endParaRPr lang="en-US"/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 smtClean="0">
                <a:solidFill>
                  <a:schemeClr val="bg2"/>
                </a:solidFill>
                <a:ea typeface="ＭＳ Ｐゴシック" pitchFamily="-112" charset="-128"/>
              </a:defRPr>
            </a:lvl1pPr>
          </a:lstStyle>
          <a:p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  <p:pic>
        <p:nvPicPr>
          <p:cNvPr id="1031" name="Picture 1039" descr="KANTAR_MED_RG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42" descr="spherePrint_00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1" t="54652" r="56790" b="35703"/>
          <a:stretch>
            <a:fillRect/>
          </a:stretch>
        </p:blipFill>
        <p:spPr bwMode="auto">
          <a:xfrm>
            <a:off x="3116263" y="6362700"/>
            <a:ext cx="20748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43" descr="spherePrint_00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1" t="49829" r="33887" b="43307"/>
          <a:stretch>
            <a:fillRect/>
          </a:stretch>
        </p:blipFill>
        <p:spPr bwMode="auto">
          <a:xfrm>
            <a:off x="7715250" y="6362700"/>
            <a:ext cx="14287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44" descr="spherePrint_00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2" t="56136" r="46194" b="37001"/>
          <a:stretch>
            <a:fillRect/>
          </a:stretch>
        </p:blipFill>
        <p:spPr bwMode="auto">
          <a:xfrm>
            <a:off x="5135563" y="6362700"/>
            <a:ext cx="7032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45" descr="spherePrint_00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5" t="56136" r="44589" b="41083"/>
          <a:stretch>
            <a:fillRect/>
          </a:stretch>
        </p:blipFill>
        <p:spPr bwMode="auto">
          <a:xfrm>
            <a:off x="6429375" y="6715125"/>
            <a:ext cx="1371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MS PGothic" pitchFamily="34" charset="-128"/>
          <a:cs typeface="ＭＳ Ｐゴシック" pitchFamily="-109" charset="-128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-109" charset="0"/>
        <a:defRPr sz="1200">
          <a:solidFill>
            <a:schemeClr val="tx1"/>
          </a:solidFill>
          <a:latin typeface="+mn-lt"/>
          <a:ea typeface="ＭＳ Ｐゴシック" pitchFamily="-109" charset="-128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-109" charset="0"/>
        <a:defRPr sz="1200">
          <a:solidFill>
            <a:schemeClr val="tx1"/>
          </a:solidFill>
          <a:latin typeface="+mn-lt"/>
          <a:ea typeface="ＭＳ Ｐゴシック" pitchFamily="-109" charset="-128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-109" charset="0"/>
        <a:defRPr sz="1200">
          <a:solidFill>
            <a:schemeClr val="tx1"/>
          </a:solidFill>
          <a:latin typeface="+mn-lt"/>
          <a:ea typeface="ＭＳ Ｐゴシック" pitchFamily="-109" charset="-128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-109" charset="0"/>
        <a:defRPr sz="12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12" descr="Cubes2_0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57861" r="25949" b="30144"/>
          <a:stretch>
            <a:fillRect/>
          </a:stretch>
        </p:blipFill>
        <p:spPr bwMode="auto">
          <a:xfrm>
            <a:off x="2274888" y="6362700"/>
            <a:ext cx="44307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ea typeface="ＭＳ Ｐゴシック" pitchFamily="-112" charset="-128"/>
              </a:defRPr>
            </a:lvl1pPr>
          </a:lstStyle>
          <a:p>
            <a:pPr>
              <a:defRPr/>
            </a:pPr>
            <a:fld id="{92F90BD9-6FE5-472C-A45D-D6E13BBB9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ea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  <p:pic>
        <p:nvPicPr>
          <p:cNvPr id="2056" name="Picture 7" descr="KANTAR_MED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7" name="Group 15"/>
          <p:cNvGrpSpPr>
            <a:grpSpLocks/>
          </p:cNvGrpSpPr>
          <p:nvPr/>
        </p:nvGrpSpPr>
        <p:grpSpPr bwMode="auto">
          <a:xfrm>
            <a:off x="5162550" y="6362700"/>
            <a:ext cx="504825" cy="461963"/>
            <a:chOff x="3252" y="4008"/>
            <a:chExt cx="318" cy="291"/>
          </a:xfrm>
        </p:grpSpPr>
        <p:sp>
          <p:nvSpPr>
            <p:cNvPr id="2059" name="Rectangle 13"/>
            <p:cNvSpPr>
              <a:spLocks noChangeArrowheads="1"/>
            </p:cNvSpPr>
            <p:nvPr/>
          </p:nvSpPr>
          <p:spPr bwMode="auto">
            <a:xfrm>
              <a:off x="3309" y="4008"/>
              <a:ext cx="261" cy="2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3252" y="4209"/>
              <a:ext cx="267" cy="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8" name="Picture 16" descr="Cubes2_0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6538" r="59341" b="81468"/>
          <a:stretch>
            <a:fillRect/>
          </a:stretch>
        </p:blipFill>
        <p:spPr bwMode="auto">
          <a:xfrm>
            <a:off x="8042275" y="6362700"/>
            <a:ext cx="1101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MS PGothic" pitchFamily="34" charset="-128"/>
          <a:cs typeface="ＭＳ Ｐゴシック" pitchFamily="-109" charset="-128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-109" charset="0"/>
        <a:defRPr sz="1200">
          <a:solidFill>
            <a:schemeClr val="tx1"/>
          </a:solidFill>
          <a:latin typeface="+mn-lt"/>
          <a:ea typeface="ＭＳ Ｐゴシック" pitchFamily="-109" charset="-128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-109" charset="0"/>
        <a:defRPr sz="1200">
          <a:solidFill>
            <a:schemeClr val="tx1"/>
          </a:solidFill>
          <a:latin typeface="+mn-lt"/>
          <a:ea typeface="ＭＳ Ｐゴシック" pitchFamily="-109" charset="-128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-109" charset="0"/>
        <a:defRPr sz="1200">
          <a:solidFill>
            <a:schemeClr val="tx1"/>
          </a:solidFill>
          <a:latin typeface="+mn-lt"/>
          <a:ea typeface="ＭＳ Ｐゴシック" pitchFamily="-109" charset="-128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-109" charset="0"/>
        <a:defRPr sz="12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ea typeface="ＭＳ Ｐゴシック" pitchFamily="-112" charset="-128"/>
              </a:defRPr>
            </a:lvl1pPr>
          </a:lstStyle>
          <a:p>
            <a:pPr>
              <a:defRPr/>
            </a:pPr>
            <a:fld id="{A484D5D3-3C3F-40D0-9A88-0F8C4D524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31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ea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  <p:pic>
        <p:nvPicPr>
          <p:cNvPr id="3079" name="Picture 8" descr="KANTAR_MED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4" descr="Fluidity_00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3" b="37959"/>
          <a:stretch>
            <a:fillRect/>
          </a:stretch>
        </p:blipFill>
        <p:spPr bwMode="auto">
          <a:xfrm>
            <a:off x="1895475" y="6362700"/>
            <a:ext cx="5365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MS PGothic" pitchFamily="34" charset="-128"/>
          <a:cs typeface="ＭＳ Ｐゴシック" pitchFamily="-109" charset="-128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-109" charset="0"/>
        <a:defRPr sz="1200">
          <a:solidFill>
            <a:schemeClr val="tx1"/>
          </a:solidFill>
          <a:latin typeface="+mn-lt"/>
          <a:ea typeface="ＭＳ Ｐゴシック" pitchFamily="-109" charset="-128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-109" charset="0"/>
        <a:defRPr sz="1200">
          <a:solidFill>
            <a:schemeClr val="tx1"/>
          </a:solidFill>
          <a:latin typeface="+mn-lt"/>
          <a:ea typeface="ＭＳ Ｐゴシック" pitchFamily="-109" charset="-128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-109" charset="0"/>
        <a:defRPr sz="1200">
          <a:solidFill>
            <a:schemeClr val="tx1"/>
          </a:solidFill>
          <a:latin typeface="+mn-lt"/>
          <a:ea typeface="ＭＳ Ｐゴシック" pitchFamily="-109" charset="-128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-109" charset="0"/>
        <a:defRPr sz="12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362700"/>
            <a:ext cx="9144000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9" descr="Peaks_00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34236" r="15401" b="32088"/>
          <a:stretch>
            <a:fillRect/>
          </a:stretch>
        </p:blipFill>
        <p:spPr bwMode="auto">
          <a:xfrm>
            <a:off x="2019300" y="6362700"/>
            <a:ext cx="31003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498" name="Rectangle 10"/>
          <p:cNvSpPr>
            <a:spLocks noChangeArrowheads="1"/>
          </p:cNvSpPr>
          <p:nvPr/>
        </p:nvSpPr>
        <p:spPr bwMode="auto">
          <a:xfrm>
            <a:off x="2057400" y="6353175"/>
            <a:ext cx="828675" cy="5048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9" charset="0"/>
            </a:endParaRPr>
          </a:p>
        </p:txBody>
      </p:sp>
      <p:pic>
        <p:nvPicPr>
          <p:cNvPr id="4101" name="Picture 11" descr="Peaks_001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3" t="40173" r="64732" b="26151"/>
          <a:stretch>
            <a:fillRect/>
          </a:stretch>
        </p:blipFill>
        <p:spPr bwMode="auto">
          <a:xfrm>
            <a:off x="8582025" y="6362700"/>
            <a:ext cx="561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500" name="Rectangle 12"/>
          <p:cNvSpPr>
            <a:spLocks noChangeArrowheads="1"/>
          </p:cNvSpPr>
          <p:nvPr/>
        </p:nvSpPr>
        <p:spPr bwMode="auto">
          <a:xfrm>
            <a:off x="3968750" y="6353175"/>
            <a:ext cx="1314450" cy="504825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9" charset="0"/>
            </a:endParaRP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2925" y="466725"/>
            <a:ext cx="80470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1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1619250"/>
            <a:ext cx="80232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600825"/>
            <a:ext cx="27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u="none">
                <a:solidFill>
                  <a:schemeClr val="bg2"/>
                </a:solidFill>
                <a:ea typeface="ＭＳ Ｐゴシック" pitchFamily="-112" charset="-128"/>
              </a:defRPr>
            </a:lvl1pPr>
          </a:lstStyle>
          <a:p>
            <a:pPr>
              <a:defRPr/>
            </a:pPr>
            <a:fld id="{62374BC9-4164-4FF1-92F1-4AA92DA2C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9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4025" y="6600825"/>
            <a:ext cx="38608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u="none">
                <a:solidFill>
                  <a:schemeClr val="bg2"/>
                </a:solidFill>
                <a:ea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smtClean="0"/>
              <a:t>Professional Health Client Service: 609.987.5579           © 2012 Kantar Media</a:t>
            </a:r>
            <a:endParaRPr lang="en-US"/>
          </a:p>
        </p:txBody>
      </p:sp>
      <p:pic>
        <p:nvPicPr>
          <p:cNvPr id="4107" name="Picture 7" descr="KANTAR_MED_RG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84925"/>
            <a:ext cx="12874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spd="slow">
    <p:fade/>
  </p:transition>
  <p:hf sldNum="0"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j-lt"/>
          <a:ea typeface="MS PGothic" pitchFamily="34" charset="-128"/>
          <a:cs typeface="ＭＳ Ｐゴシック" pitchFamily="-109" charset="-128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  <a:ea typeface="MS PGothic" pitchFamily="34" charset="-128"/>
          <a:cs typeface="ＭＳ Ｐゴシック" pitchFamily="-109" charset="-128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2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1"/>
          </a:solidFill>
          <a:latin typeface="+mn-lt"/>
          <a:ea typeface="MS PGothic" pitchFamily="34" charset="-128"/>
          <a:cs typeface="ＭＳ Ｐゴシック" pitchFamily="-109" charset="-128"/>
        </a:defRPr>
      </a:lvl1pPr>
      <a:lvl2pPr marL="228600" indent="-227013" algn="l" rtl="0" eaLnBrk="1" fontAlgn="base" hangingPunct="1">
        <a:lnSpc>
          <a:spcPts val="22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238125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466725" indent="-227013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4762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charset="0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9334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-109" charset="0"/>
        <a:defRPr sz="1200">
          <a:solidFill>
            <a:schemeClr val="tx1"/>
          </a:solidFill>
          <a:latin typeface="+mn-lt"/>
          <a:ea typeface="ＭＳ Ｐゴシック" pitchFamily="-109" charset="-128"/>
        </a:defRPr>
      </a:lvl6pPr>
      <a:lvl7pPr marL="13906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-109" charset="0"/>
        <a:defRPr sz="1200">
          <a:solidFill>
            <a:schemeClr val="tx1"/>
          </a:solidFill>
          <a:latin typeface="+mn-lt"/>
          <a:ea typeface="ＭＳ Ｐゴシック" pitchFamily="-109" charset="-128"/>
        </a:defRPr>
      </a:lvl7pPr>
      <a:lvl8pPr marL="18478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-109" charset="0"/>
        <a:defRPr sz="1200">
          <a:solidFill>
            <a:schemeClr val="tx1"/>
          </a:solidFill>
          <a:latin typeface="+mn-lt"/>
          <a:ea typeface="ＭＳ Ｐゴシック" pitchFamily="-109" charset="-128"/>
        </a:defRPr>
      </a:lvl8pPr>
      <a:lvl9pPr marL="2305050" indent="-7938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chemeClr val="tx2"/>
        </a:buClr>
        <a:buFont typeface="Arial" pitchFamily="-109" charset="0"/>
        <a:defRPr sz="12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5257800" cy="2667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/>
              <a:t>Non Journal Media Study Data and MARS Reports*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5089796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*Available to MARS users who license Non Journal Media data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39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914400"/>
            <a:ext cx="790635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kern="0" dirty="0" smtClean="0"/>
              <a:t>Two reports are available for you to analyze Non Journal Media</a:t>
            </a:r>
          </a:p>
          <a:p>
            <a:pPr>
              <a:lnSpc>
                <a:spcPct val="100000"/>
              </a:lnSpc>
            </a:pPr>
            <a:r>
              <a:rPr lang="en-US" sz="3200" kern="0" dirty="0" smtClean="0"/>
              <a:t/>
            </a:r>
            <a:br>
              <a:rPr lang="en-US" sz="3200" kern="0" dirty="0" smtClean="0"/>
            </a:br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en-US" sz="2400" kern="0" dirty="0" smtClean="0"/>
              <a:t>1)	NJM Ranking Report</a:t>
            </a:r>
            <a:br>
              <a:rPr lang="en-US" sz="2400" kern="0" dirty="0" smtClean="0"/>
            </a:br>
            <a:r>
              <a:rPr lang="en-US" sz="2400" kern="0" dirty="0" smtClean="0"/>
              <a:t>	Evaluate NJM against each other</a:t>
            </a:r>
          </a:p>
          <a:p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en-US" sz="2400" kern="0" dirty="0" smtClean="0"/>
              <a:t>2) 	Multimedia Ranking Report</a:t>
            </a:r>
            <a:br>
              <a:rPr lang="en-US" sz="2400" kern="0" dirty="0" smtClean="0"/>
            </a:br>
            <a:r>
              <a:rPr lang="en-US" sz="2400" kern="0" dirty="0" smtClean="0"/>
              <a:t>	Evaluate NJM against each other and against        	journals/tabloids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6665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5850" y="1828800"/>
            <a:ext cx="7200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Users/Total Readers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     Annual Uses </a:t>
            </a:r>
            <a:r>
              <a:rPr lang="en-US" sz="2000" dirty="0"/>
              <a:t>P</a:t>
            </a:r>
            <a:r>
              <a:rPr lang="en-US" sz="2000" dirty="0" smtClean="0"/>
              <a:t>er User</a:t>
            </a: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Annual Uses</a:t>
            </a: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Mean Pages  Per Use (Paper Ref Only)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     Total Annual Pages Exposed (Paper Ref Only)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     Mean Minutes Per </a:t>
            </a:r>
            <a:r>
              <a:rPr lang="en-US" sz="2000" dirty="0"/>
              <a:t>U</a:t>
            </a:r>
            <a:r>
              <a:rPr lang="en-US" sz="2000" dirty="0" smtClean="0"/>
              <a:t>se (For Digital Only)</a:t>
            </a: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     Total Annual Minutes Exposed (For Digital Only)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52400" y="256123"/>
            <a:ext cx="8839200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smtClean="0"/>
              <a:t>Metrics Collected for Non Journal Media</a:t>
            </a:r>
            <a:endParaRPr lang="en-US" sz="3600" b="1" dirty="0"/>
          </a:p>
          <a:p>
            <a:pPr algn="ctr"/>
            <a:r>
              <a:rPr lang="en-US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78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433388"/>
            <a:ext cx="8458200" cy="8620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The Non Journal Media appear as an option when you select the Media Group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6969732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08435" y="1675268"/>
            <a:ext cx="1834763" cy="3911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Each </a:t>
            </a:r>
            <a:r>
              <a:rPr lang="en-US" sz="1200" dirty="0" smtClean="0">
                <a:solidFill>
                  <a:schemeClr val="tx1"/>
                </a:solidFill>
              </a:rPr>
              <a:t>NJM  media </a:t>
            </a:r>
            <a:r>
              <a:rPr lang="en-US" sz="1200" dirty="0">
                <a:solidFill>
                  <a:schemeClr val="tx1"/>
                </a:solidFill>
              </a:rPr>
              <a:t>type </a:t>
            </a:r>
            <a:r>
              <a:rPr lang="en-US" sz="1200" dirty="0" smtClean="0">
                <a:solidFill>
                  <a:schemeClr val="tx1"/>
                </a:solidFill>
              </a:rPr>
              <a:t>available </a:t>
            </a:r>
            <a:r>
              <a:rPr lang="en-US" sz="1200" dirty="0">
                <a:solidFill>
                  <a:schemeClr val="tx1"/>
                </a:solidFill>
              </a:rPr>
              <a:t>has its own </a:t>
            </a:r>
            <a:r>
              <a:rPr lang="en-US" sz="1200" dirty="0" smtClean="0">
                <a:solidFill>
                  <a:schemeClr val="tx1"/>
                </a:solidFill>
              </a:rPr>
              <a:t>column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within the Media Group: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If an NJM was studied for that media type, there will be a check box in the column.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b="1" dirty="0" smtClean="0">
                <a:solidFill>
                  <a:schemeClr val="tx1"/>
                </a:solidFill>
              </a:rPr>
              <a:t>O=Online/Internet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EN=Email/ e-Newsletters HB=Hospital Billboards, M=Mobile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P=Paper 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SR=Satellite Radio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Specialties Studied for Non-Journal Media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057400" y="656122"/>
            <a:ext cx="4114800" cy="5456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Medical/Surgica</a:t>
            </a:r>
            <a:r>
              <a:rPr lang="en-US" sz="1400" dirty="0" smtClean="0">
                <a:solidFill>
                  <a:schemeClr val="tx1"/>
                </a:solidFill>
              </a:rPr>
              <a:t>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Multi-specialty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Allergy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Anesthesiology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Cardiology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Dermatology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Emergency 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Gastroenterology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General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Infectious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Internal 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Nephrology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Neurology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OBGYN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Oncology/Hematology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Orthopedic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Otolaryngology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Pediatrics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Psychiatry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Pulmonary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Rheumatology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Urology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NPPA</a:t>
            </a:r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Pharmacy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050" y="565666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Analysis Ranks for Non Journal Media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248400" y="2209800"/>
            <a:ext cx="2262187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From the Parameters screen, choose the Data Template for </a:t>
            </a:r>
            <a:r>
              <a:rPr lang="en-US" sz="1400" b="1" dirty="0" smtClean="0">
                <a:solidFill>
                  <a:schemeClr val="tx1"/>
                </a:solidFill>
              </a:rPr>
              <a:t>“NJM Ranking”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for comparing NJM. The layout will default to </a:t>
            </a:r>
            <a:r>
              <a:rPr lang="en-US" sz="1400" b="1" dirty="0" smtClean="0">
                <a:solidFill>
                  <a:schemeClr val="tx1"/>
                </a:solidFill>
              </a:rPr>
              <a:t>Standard NJM Ranking Report</a:t>
            </a:r>
            <a:r>
              <a:rPr lang="en-US" sz="1400" dirty="0" smtClean="0">
                <a:solidFill>
                  <a:schemeClr val="tx1"/>
                </a:solidFill>
              </a:rPr>
              <a:t>.  The report will include the NJM metrics.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t="-1097" r="-1087" b="31257"/>
          <a:stretch/>
        </p:blipFill>
        <p:spPr bwMode="auto">
          <a:xfrm>
            <a:off x="823834" y="1600200"/>
            <a:ext cx="496923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2362200" y="3307065"/>
            <a:ext cx="3886200" cy="19813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8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89466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Standard NJM Ranking Report - Example</a:t>
            </a:r>
            <a:endParaRPr lang="en-US" sz="2400" b="1" dirty="0"/>
          </a:p>
        </p:txBody>
      </p:sp>
      <p:pic>
        <p:nvPicPr>
          <p:cNvPr id="6" name="Picture 2" descr="C:\Users\MAGDZI~1\AppData\Local\Temp\SNAGHTML321b95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251786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86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Analysis Ranks for </a:t>
            </a:r>
            <a:r>
              <a:rPr lang="en-US" sz="2800" b="1" dirty="0" smtClean="0"/>
              <a:t>MultiMedia (Journal and NJM)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6629400" y="3657600"/>
            <a:ext cx="2262187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The common metric for journal media and non journal media is Readers/Users. Select “Total Readers-All” only. (Exposures can default to whatever is on the screen as they are not included in this report.)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1333517"/>
            <a:ext cx="2262187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From the Parameters screen, choose the Data Template for </a:t>
            </a:r>
            <a:r>
              <a:rPr lang="en-US" sz="1400" b="1" dirty="0" smtClean="0">
                <a:solidFill>
                  <a:schemeClr val="tx1"/>
                </a:solidFill>
              </a:rPr>
              <a:t>“Ranking ”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and the “</a:t>
            </a:r>
            <a:r>
              <a:rPr lang="en-US" sz="1400" b="1" dirty="0">
                <a:solidFill>
                  <a:schemeClr val="tx1"/>
                </a:solidFill>
              </a:rPr>
              <a:t>Standard MultiMedia Report</a:t>
            </a:r>
            <a:r>
              <a:rPr lang="en-US" sz="1400" dirty="0">
                <a:solidFill>
                  <a:schemeClr val="tx1"/>
                </a:solidFill>
              </a:rPr>
              <a:t>” layout  </a:t>
            </a:r>
            <a:r>
              <a:rPr lang="en-US" sz="1400" dirty="0" smtClean="0">
                <a:solidFill>
                  <a:schemeClr val="tx1"/>
                </a:solidFill>
              </a:rPr>
              <a:t>together.  The </a:t>
            </a:r>
            <a:r>
              <a:rPr lang="en-US" sz="1400" dirty="0">
                <a:solidFill>
                  <a:schemeClr val="tx1"/>
                </a:solidFill>
              </a:rPr>
              <a:t>report will include  both  Journal and NJM metrics.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1588"/>
            <a:ext cx="4953000" cy="464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1873765" y="2055532"/>
            <a:ext cx="4679435" cy="209422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876800" y="2352592"/>
            <a:ext cx="1676400" cy="1620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572000" y="5029200"/>
            <a:ext cx="1927482" cy="4000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9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302675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Standard Multimedia Ranking - Example</a:t>
            </a:r>
            <a:endParaRPr lang="en-US" sz="2400" b="1" dirty="0"/>
          </a:p>
        </p:txBody>
      </p:sp>
      <p:pic>
        <p:nvPicPr>
          <p:cNvPr id="4100" name="Picture 4" descr="C:\Users\BURGOS~1\AppData\Local\Temp\SNAGHTML154802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5724525" cy="500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KantarMedia">
  <a:themeElements>
    <a:clrScheme name="KantarMedia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KantarMedia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Kantar Theme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KantarMedia Fluidity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KantarMedia Cubes 2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KantarMedia Peaks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KantarMedia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Kantar Theme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KantarMedia Fluidity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KantarMedia Cubes 2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KantarMedia Peaks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arMedia Fluidity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_KantarMedia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_Kantar Theme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4_KantarMedia Fluidity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4_KantarMedia Cubes 2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4_KantarMedia Peaks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4_KantarMedia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4_Kantar Theme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5_KantarMedia Fluidity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5_KantarMedia Cubes 2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5_KantarMedia Peaks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arMedia Cubes 2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5_KantarMedia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5_Kantar Theme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6_KantarMedia Fluidity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6_KantarMedia Cubes 2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6_KantarMedia Peaks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6_KantarMedia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antarMedia Peaks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KantarMedia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Kantar screen shot directions">
  <a:themeElements>
    <a:clrScheme name="KantarMedia SpherePrint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Spher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KantarMedia SpherePrint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SpherePrint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KantarMedia Cubes 2">
  <a:themeElements>
    <a:clrScheme name="1_KantarMedia Cubes 2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1_KantarMedia Cubes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1_KantarMedia Cubes 2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ntarMedia Cubes 2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KantarMedia Fluidity">
  <a:themeElements>
    <a:clrScheme name="KantarMedia Fluidity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Fluidi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KantarMedia Fluidity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Fluidity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KantarMedia Peaks">
  <a:themeElements>
    <a:clrScheme name="KantarMedia Peaks 2">
      <a:dk1>
        <a:srgbClr val="000000"/>
      </a:dk1>
      <a:lt1>
        <a:srgbClr val="FFFFFF"/>
      </a:lt1>
      <a:dk2>
        <a:srgbClr val="717171"/>
      </a:dk2>
      <a:lt2>
        <a:srgbClr val="C0C0C0"/>
      </a:lt2>
      <a:accent1>
        <a:srgbClr val="FF6400"/>
      </a:accent1>
      <a:accent2>
        <a:srgbClr val="FFBE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AC00"/>
      </a:accent6>
      <a:hlink>
        <a:srgbClr val="BE0000"/>
      </a:hlink>
      <a:folHlink>
        <a:srgbClr val="6EBE00"/>
      </a:folHlink>
    </a:clrScheme>
    <a:fontScheme name="KantarMedia Peak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KantarMedia Peaks 1">
        <a:dk1>
          <a:srgbClr val="717171"/>
        </a:dk1>
        <a:lt1>
          <a:srgbClr val="E7E7E7"/>
        </a:lt1>
        <a:dk2>
          <a:srgbClr val="989898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1F1F1"/>
        </a:accent3>
        <a:accent4>
          <a:srgbClr val="5F5F5F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arMedia Peaks 2">
        <a:dk1>
          <a:srgbClr val="000000"/>
        </a:dk1>
        <a:lt1>
          <a:srgbClr val="FFFFFF"/>
        </a:lt1>
        <a:dk2>
          <a:srgbClr val="717171"/>
        </a:dk2>
        <a:lt2>
          <a:srgbClr val="C0C0C0"/>
        </a:lt2>
        <a:accent1>
          <a:srgbClr val="FF6400"/>
        </a:accent1>
        <a:accent2>
          <a:srgbClr val="FFBE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AC00"/>
        </a:accent6>
        <a:hlink>
          <a:srgbClr val="BE0000"/>
        </a:hlink>
        <a:folHlink>
          <a:srgbClr val="6EB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1490</TotalTime>
  <Words>265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35</vt:i4>
      </vt:variant>
      <vt:variant>
        <vt:lpstr>Slide Titles</vt:lpstr>
      </vt:variant>
      <vt:variant>
        <vt:i4>9</vt:i4>
      </vt:variant>
    </vt:vector>
  </HeadingPairs>
  <TitlesOfParts>
    <vt:vector size="44" baseType="lpstr">
      <vt:lpstr>Theme1</vt:lpstr>
      <vt:lpstr>KantarMedia Fluidity</vt:lpstr>
      <vt:lpstr>KantarMedia Cubes 2</vt:lpstr>
      <vt:lpstr>KantarMedia Peaks</vt:lpstr>
      <vt:lpstr>KantarMedia</vt:lpstr>
      <vt:lpstr>Kantar screen shot directions</vt:lpstr>
      <vt:lpstr>1_KantarMedia Cubes 2</vt:lpstr>
      <vt:lpstr>1_KantarMedia Fluidity</vt:lpstr>
      <vt:lpstr>1_KantarMedia Peaks</vt:lpstr>
      <vt:lpstr>1_KantarMedia</vt:lpstr>
      <vt:lpstr>1_Kantar Theme</vt:lpstr>
      <vt:lpstr>2_KantarMedia Fluidity</vt:lpstr>
      <vt:lpstr>2_KantarMedia Cubes 2</vt:lpstr>
      <vt:lpstr>2_KantarMedia Peaks</vt:lpstr>
      <vt:lpstr>2_KantarMedia</vt:lpstr>
      <vt:lpstr>2_Kantar Theme</vt:lpstr>
      <vt:lpstr>3_KantarMedia Fluidity</vt:lpstr>
      <vt:lpstr>3_KantarMedia Cubes 2</vt:lpstr>
      <vt:lpstr>3_KantarMedia Peaks</vt:lpstr>
      <vt:lpstr>3_KantarMedia</vt:lpstr>
      <vt:lpstr>3_Kantar Theme</vt:lpstr>
      <vt:lpstr>4_KantarMedia Fluidity</vt:lpstr>
      <vt:lpstr>4_KantarMedia Cubes 2</vt:lpstr>
      <vt:lpstr>4_KantarMedia Peaks</vt:lpstr>
      <vt:lpstr>4_KantarMedia</vt:lpstr>
      <vt:lpstr>4_Kantar Theme</vt:lpstr>
      <vt:lpstr>5_KantarMedia Fluidity</vt:lpstr>
      <vt:lpstr>5_KantarMedia Cubes 2</vt:lpstr>
      <vt:lpstr>5_KantarMedia Peaks</vt:lpstr>
      <vt:lpstr>5_KantarMedia</vt:lpstr>
      <vt:lpstr>5_Kantar Theme</vt:lpstr>
      <vt:lpstr>6_KantarMedia Fluidity</vt:lpstr>
      <vt:lpstr>6_KantarMedia Cubes 2</vt:lpstr>
      <vt:lpstr>6_KantarMedia Peaks</vt:lpstr>
      <vt:lpstr>6_KantarMedia</vt:lpstr>
      <vt:lpstr>Non Journal Media Study Data and MARS Reports*</vt:lpstr>
      <vt:lpstr>PowerPoint Presentation</vt:lpstr>
      <vt:lpstr>PowerPoint Presentation</vt:lpstr>
      <vt:lpstr>PowerPoint Presentation</vt:lpstr>
      <vt:lpstr>Specialties Studied for Non-Journal Media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Prescribing Reference</dc:title>
  <dc:creator>Magdziak, Fran</dc:creator>
  <cp:lastModifiedBy>SRDS</cp:lastModifiedBy>
  <cp:revision>17</cp:revision>
  <dcterms:created xsi:type="dcterms:W3CDTF">2015-02-25T20:09:32Z</dcterms:created>
  <dcterms:modified xsi:type="dcterms:W3CDTF">2015-08-26T16:42:12Z</dcterms:modified>
</cp:coreProperties>
</file>